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9" r:id="rId3"/>
    <p:sldId id="260" r:id="rId4"/>
    <p:sldId id="261" r:id="rId6"/>
    <p:sldId id="262" r:id="rId7"/>
    <p:sldId id="275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1" r:id="rId18"/>
  </p:sldIdLst>
  <p:sldSz cx="12598400" cy="7562850"/>
  <p:notesSz cx="12598400" cy="75628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21" y="82"/>
      </p:cViewPr>
      <p:guideLst>
        <p:guide orient="horz" pos="2923"/>
        <p:guide pos="21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59307" cy="379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7136178" y="0"/>
            <a:ext cx="5459307" cy="379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0345" y="945356"/>
            <a:ext cx="4537710" cy="2552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59840" y="3639622"/>
            <a:ext cx="10078720" cy="297787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7183395"/>
            <a:ext cx="5459307" cy="379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7136178" y="7183395"/>
            <a:ext cx="5459307" cy="379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2" Type="http://schemas.openxmlformats.org/officeDocument/2006/relationships/image" Target="../media/image1.png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5356" y="2344483"/>
            <a:ext cx="1071403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90712" y="4235196"/>
            <a:ext cx="882332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23191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pc="30" dirty="0"/>
              <a:t>ZEYAN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C1A25F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23191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pc="30" dirty="0"/>
              <a:t>ZEYAN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C1A25F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0237" y="1739455"/>
            <a:ext cx="5483066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91446" y="1739455"/>
            <a:ext cx="5483066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23191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pc="30" dirty="0"/>
              <a:t>ZEYAN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953562" y="3753002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412" y="0"/>
                </a:lnTo>
                <a:lnTo>
                  <a:pt x="2688412" y="474345"/>
                </a:lnTo>
                <a:lnTo>
                  <a:pt x="0" y="474345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953562" y="4473003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412" y="0"/>
                </a:lnTo>
                <a:lnTo>
                  <a:pt x="2688412" y="474345"/>
                </a:lnTo>
                <a:lnTo>
                  <a:pt x="0" y="474345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953562" y="5193004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412" y="0"/>
                </a:lnTo>
                <a:lnTo>
                  <a:pt x="2688412" y="474344"/>
                </a:lnTo>
                <a:lnTo>
                  <a:pt x="0" y="474344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953562" y="5913005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412" y="0"/>
                </a:lnTo>
                <a:lnTo>
                  <a:pt x="2688412" y="474342"/>
                </a:lnTo>
                <a:lnTo>
                  <a:pt x="0" y="474342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7362977" y="3753002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399" y="0"/>
                </a:lnTo>
                <a:lnTo>
                  <a:pt x="2688399" y="474345"/>
                </a:lnTo>
                <a:lnTo>
                  <a:pt x="0" y="474345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7362977" y="4473003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399" y="0"/>
                </a:lnTo>
                <a:lnTo>
                  <a:pt x="2688399" y="474345"/>
                </a:lnTo>
                <a:lnTo>
                  <a:pt x="0" y="474345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7362977" y="5193004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399" y="0"/>
                </a:lnTo>
                <a:lnTo>
                  <a:pt x="2688399" y="474344"/>
                </a:lnTo>
                <a:lnTo>
                  <a:pt x="0" y="474344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7362977" y="5913005"/>
            <a:ext cx="2688590" cy="474345"/>
          </a:xfrm>
          <a:custGeom>
            <a:avLst/>
            <a:gdLst/>
            <a:ahLst/>
            <a:cxnLst/>
            <a:rect l="l" t="t" r="r" b="b"/>
            <a:pathLst>
              <a:path w="2688590" h="474345">
                <a:moveTo>
                  <a:pt x="0" y="0"/>
                </a:moveTo>
                <a:lnTo>
                  <a:pt x="2688399" y="0"/>
                </a:lnTo>
                <a:lnTo>
                  <a:pt x="2688399" y="474342"/>
                </a:lnTo>
                <a:lnTo>
                  <a:pt x="0" y="474342"/>
                </a:lnTo>
                <a:lnTo>
                  <a:pt x="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3141739" y="847709"/>
            <a:ext cx="1275579" cy="1237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3055048" y="684399"/>
            <a:ext cx="1027709" cy="1269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2790135" y="717458"/>
            <a:ext cx="880601" cy="1182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2342706" y="755765"/>
            <a:ext cx="1226187" cy="1350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2150334" y="975751"/>
            <a:ext cx="1279592" cy="1168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3072371" y="3865969"/>
            <a:ext cx="1766354" cy="1197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3079635" y="4590453"/>
            <a:ext cx="1617141" cy="119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3082848" y="5317235"/>
            <a:ext cx="2440457" cy="1188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3095320" y="6018771"/>
            <a:ext cx="2310726" cy="1192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7592390" y="3867658"/>
            <a:ext cx="1210132" cy="1185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7592390" y="4582464"/>
            <a:ext cx="1494243" cy="1186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7592390" y="5300459"/>
            <a:ext cx="2044674" cy="1186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7592390" y="6015837"/>
            <a:ext cx="1350835" cy="1192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2661500" y="3927157"/>
            <a:ext cx="119722" cy="1197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2661500" y="4647158"/>
            <a:ext cx="119722" cy="1197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2661500" y="5367159"/>
            <a:ext cx="119722" cy="1197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2661500" y="6087161"/>
            <a:ext cx="119722" cy="11973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7070902" y="3927157"/>
            <a:ext cx="119735" cy="1197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7070902" y="4647158"/>
            <a:ext cx="119735" cy="1197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7070902" y="5367159"/>
            <a:ext cx="119735" cy="1197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7070902" y="6087161"/>
            <a:ext cx="119735" cy="1197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bk object 45"/>
          <p:cNvSpPr/>
          <p:nvPr/>
        </p:nvSpPr>
        <p:spPr>
          <a:xfrm>
            <a:off x="3072371" y="4036479"/>
            <a:ext cx="938910" cy="841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bk object 46"/>
          <p:cNvSpPr/>
          <p:nvPr/>
        </p:nvSpPr>
        <p:spPr>
          <a:xfrm>
            <a:off x="3079635" y="4756568"/>
            <a:ext cx="938453" cy="841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bk object 47"/>
          <p:cNvSpPr/>
          <p:nvPr/>
        </p:nvSpPr>
        <p:spPr>
          <a:xfrm>
            <a:off x="3082848" y="5491391"/>
            <a:ext cx="938682" cy="8412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bk object 48"/>
          <p:cNvSpPr/>
          <p:nvPr/>
        </p:nvSpPr>
        <p:spPr>
          <a:xfrm>
            <a:off x="3095320" y="6201955"/>
            <a:ext cx="937882" cy="8413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bk object 49"/>
          <p:cNvSpPr/>
          <p:nvPr/>
        </p:nvSpPr>
        <p:spPr>
          <a:xfrm>
            <a:off x="7592403" y="4046563"/>
            <a:ext cx="938453" cy="8413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bk object 50"/>
          <p:cNvSpPr/>
          <p:nvPr/>
        </p:nvSpPr>
        <p:spPr>
          <a:xfrm>
            <a:off x="7592403" y="4758258"/>
            <a:ext cx="936498" cy="8413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bk object 51"/>
          <p:cNvSpPr/>
          <p:nvPr/>
        </p:nvSpPr>
        <p:spPr>
          <a:xfrm>
            <a:off x="7592403" y="5490197"/>
            <a:ext cx="939368" cy="841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bk object 52"/>
          <p:cNvSpPr/>
          <p:nvPr/>
        </p:nvSpPr>
        <p:spPr>
          <a:xfrm>
            <a:off x="7592403" y="6211176"/>
            <a:ext cx="936498" cy="8413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bk object 53"/>
          <p:cNvSpPr/>
          <p:nvPr/>
        </p:nvSpPr>
        <p:spPr>
          <a:xfrm>
            <a:off x="2311006" y="2452954"/>
            <a:ext cx="8025130" cy="0"/>
          </a:xfrm>
          <a:custGeom>
            <a:avLst/>
            <a:gdLst/>
            <a:ahLst/>
            <a:cxnLst/>
            <a:rect l="l" t="t" r="r" b="b"/>
            <a:pathLst>
              <a:path w="8025130">
                <a:moveTo>
                  <a:pt x="0" y="0"/>
                </a:moveTo>
                <a:lnTo>
                  <a:pt x="8025066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bk object 54"/>
          <p:cNvSpPr/>
          <p:nvPr/>
        </p:nvSpPr>
        <p:spPr>
          <a:xfrm>
            <a:off x="9350273" y="2637637"/>
            <a:ext cx="874394" cy="200025"/>
          </a:xfrm>
          <a:custGeom>
            <a:avLst/>
            <a:gdLst/>
            <a:ahLst/>
            <a:cxnLst/>
            <a:rect l="l" t="t" r="r" b="b"/>
            <a:pathLst>
              <a:path w="874395" h="200025">
                <a:moveTo>
                  <a:pt x="188747" y="22618"/>
                </a:moveTo>
                <a:lnTo>
                  <a:pt x="110756" y="22618"/>
                </a:lnTo>
                <a:lnTo>
                  <a:pt x="110756" y="188747"/>
                </a:lnTo>
                <a:lnTo>
                  <a:pt x="132105" y="188747"/>
                </a:lnTo>
                <a:lnTo>
                  <a:pt x="132105" y="177114"/>
                </a:lnTo>
                <a:lnTo>
                  <a:pt x="188747" y="177114"/>
                </a:lnTo>
                <a:lnTo>
                  <a:pt x="188747" y="156616"/>
                </a:lnTo>
                <a:lnTo>
                  <a:pt x="132105" y="156616"/>
                </a:lnTo>
                <a:lnTo>
                  <a:pt x="132105" y="43116"/>
                </a:lnTo>
                <a:lnTo>
                  <a:pt x="188747" y="43116"/>
                </a:lnTo>
                <a:lnTo>
                  <a:pt x="188747" y="22618"/>
                </a:lnTo>
                <a:close/>
              </a:path>
              <a:path w="874395" h="200025">
                <a:moveTo>
                  <a:pt x="188747" y="177114"/>
                </a:moveTo>
                <a:lnTo>
                  <a:pt x="167195" y="177114"/>
                </a:lnTo>
                <a:lnTo>
                  <a:pt x="167195" y="188747"/>
                </a:lnTo>
                <a:lnTo>
                  <a:pt x="188747" y="188747"/>
                </a:lnTo>
                <a:lnTo>
                  <a:pt x="188747" y="177114"/>
                </a:lnTo>
                <a:close/>
              </a:path>
              <a:path w="874395" h="200025">
                <a:moveTo>
                  <a:pt x="188747" y="43116"/>
                </a:moveTo>
                <a:lnTo>
                  <a:pt x="167195" y="43116"/>
                </a:lnTo>
                <a:lnTo>
                  <a:pt x="167195" y="156616"/>
                </a:lnTo>
                <a:lnTo>
                  <a:pt x="188747" y="156616"/>
                </a:lnTo>
                <a:lnTo>
                  <a:pt x="188747" y="43116"/>
                </a:lnTo>
                <a:close/>
              </a:path>
              <a:path w="874395" h="200025">
                <a:moveTo>
                  <a:pt x="68275" y="104838"/>
                </a:moveTo>
                <a:lnTo>
                  <a:pt x="45237" y="104838"/>
                </a:lnTo>
                <a:lnTo>
                  <a:pt x="42697" y="116027"/>
                </a:lnTo>
                <a:lnTo>
                  <a:pt x="36227" y="132805"/>
                </a:lnTo>
                <a:lnTo>
                  <a:pt x="26949" y="148268"/>
                </a:lnTo>
                <a:lnTo>
                  <a:pt x="14877" y="162400"/>
                </a:lnTo>
                <a:lnTo>
                  <a:pt x="0" y="175221"/>
                </a:lnTo>
                <a:lnTo>
                  <a:pt x="14376" y="192963"/>
                </a:lnTo>
                <a:lnTo>
                  <a:pt x="29097" y="181050"/>
                </a:lnTo>
                <a:lnTo>
                  <a:pt x="41543" y="167920"/>
                </a:lnTo>
                <a:lnTo>
                  <a:pt x="51714" y="153574"/>
                </a:lnTo>
                <a:lnTo>
                  <a:pt x="59613" y="138010"/>
                </a:lnTo>
                <a:lnTo>
                  <a:pt x="85137" y="138010"/>
                </a:lnTo>
                <a:lnTo>
                  <a:pt x="84393" y="137171"/>
                </a:lnTo>
                <a:lnTo>
                  <a:pt x="74896" y="126918"/>
                </a:lnTo>
                <a:lnTo>
                  <a:pt x="65747" y="117513"/>
                </a:lnTo>
                <a:lnTo>
                  <a:pt x="68275" y="104838"/>
                </a:lnTo>
                <a:close/>
              </a:path>
              <a:path w="874395" h="200025">
                <a:moveTo>
                  <a:pt x="85137" y="138010"/>
                </a:moveTo>
                <a:lnTo>
                  <a:pt x="59613" y="138010"/>
                </a:lnTo>
                <a:lnTo>
                  <a:pt x="66240" y="146309"/>
                </a:lnTo>
                <a:lnTo>
                  <a:pt x="73663" y="156192"/>
                </a:lnTo>
                <a:lnTo>
                  <a:pt x="81880" y="167659"/>
                </a:lnTo>
                <a:lnTo>
                  <a:pt x="90893" y="180708"/>
                </a:lnTo>
                <a:lnTo>
                  <a:pt x="104419" y="160210"/>
                </a:lnTo>
                <a:lnTo>
                  <a:pt x="94230" y="148262"/>
                </a:lnTo>
                <a:lnTo>
                  <a:pt x="85137" y="138010"/>
                </a:lnTo>
                <a:close/>
              </a:path>
              <a:path w="874395" h="200025">
                <a:moveTo>
                  <a:pt x="103365" y="83908"/>
                </a:moveTo>
                <a:lnTo>
                  <a:pt x="4660" y="83908"/>
                </a:lnTo>
                <a:lnTo>
                  <a:pt x="4660" y="104838"/>
                </a:lnTo>
                <a:lnTo>
                  <a:pt x="103365" y="104838"/>
                </a:lnTo>
                <a:lnTo>
                  <a:pt x="103365" y="83908"/>
                </a:lnTo>
                <a:close/>
              </a:path>
              <a:path w="874395" h="200025">
                <a:moveTo>
                  <a:pt x="73139" y="49453"/>
                </a:moveTo>
                <a:lnTo>
                  <a:pt x="50736" y="49453"/>
                </a:lnTo>
                <a:lnTo>
                  <a:pt x="50362" y="59216"/>
                </a:lnTo>
                <a:lnTo>
                  <a:pt x="49885" y="68214"/>
                </a:lnTo>
                <a:lnTo>
                  <a:pt x="49304" y="76446"/>
                </a:lnTo>
                <a:lnTo>
                  <a:pt x="48615" y="83908"/>
                </a:lnTo>
                <a:lnTo>
                  <a:pt x="71234" y="83908"/>
                </a:lnTo>
                <a:lnTo>
                  <a:pt x="71989" y="75655"/>
                </a:lnTo>
                <a:lnTo>
                  <a:pt x="72558" y="67162"/>
                </a:lnTo>
                <a:lnTo>
                  <a:pt x="72907" y="59216"/>
                </a:lnTo>
                <a:lnTo>
                  <a:pt x="73139" y="49453"/>
                </a:lnTo>
                <a:close/>
              </a:path>
              <a:path w="874395" h="200025">
                <a:moveTo>
                  <a:pt x="30022" y="2324"/>
                </a:moveTo>
                <a:lnTo>
                  <a:pt x="25212" y="18463"/>
                </a:lnTo>
                <a:lnTo>
                  <a:pt x="18819" y="34342"/>
                </a:lnTo>
                <a:lnTo>
                  <a:pt x="10843" y="49956"/>
                </a:lnTo>
                <a:lnTo>
                  <a:pt x="1282" y="65303"/>
                </a:lnTo>
                <a:lnTo>
                  <a:pt x="20726" y="77571"/>
                </a:lnTo>
                <a:lnTo>
                  <a:pt x="25124" y="70820"/>
                </a:lnTo>
                <a:lnTo>
                  <a:pt x="29232" y="63884"/>
                </a:lnTo>
                <a:lnTo>
                  <a:pt x="33049" y="56761"/>
                </a:lnTo>
                <a:lnTo>
                  <a:pt x="36575" y="49453"/>
                </a:lnTo>
                <a:lnTo>
                  <a:pt x="101244" y="49453"/>
                </a:lnTo>
                <a:lnTo>
                  <a:pt x="101244" y="28536"/>
                </a:lnTo>
                <a:lnTo>
                  <a:pt x="45237" y="28536"/>
                </a:lnTo>
                <a:lnTo>
                  <a:pt x="47066" y="23317"/>
                </a:lnTo>
                <a:lnTo>
                  <a:pt x="49250" y="16205"/>
                </a:lnTo>
                <a:lnTo>
                  <a:pt x="51790" y="7188"/>
                </a:lnTo>
                <a:lnTo>
                  <a:pt x="30022" y="2324"/>
                </a:lnTo>
                <a:close/>
              </a:path>
              <a:path w="874395" h="200025">
                <a:moveTo>
                  <a:pt x="410387" y="12674"/>
                </a:moveTo>
                <a:lnTo>
                  <a:pt x="307035" y="12674"/>
                </a:lnTo>
                <a:lnTo>
                  <a:pt x="307035" y="117932"/>
                </a:lnTo>
                <a:lnTo>
                  <a:pt x="410387" y="117932"/>
                </a:lnTo>
                <a:lnTo>
                  <a:pt x="410387" y="96799"/>
                </a:lnTo>
                <a:lnTo>
                  <a:pt x="329018" y="96799"/>
                </a:lnTo>
                <a:lnTo>
                  <a:pt x="329018" y="34023"/>
                </a:lnTo>
                <a:lnTo>
                  <a:pt x="410387" y="34023"/>
                </a:lnTo>
                <a:lnTo>
                  <a:pt x="410387" y="12674"/>
                </a:lnTo>
                <a:close/>
              </a:path>
              <a:path w="874395" h="200025">
                <a:moveTo>
                  <a:pt x="410387" y="34023"/>
                </a:moveTo>
                <a:lnTo>
                  <a:pt x="388188" y="34023"/>
                </a:lnTo>
                <a:lnTo>
                  <a:pt x="388188" y="96799"/>
                </a:lnTo>
                <a:lnTo>
                  <a:pt x="410387" y="96799"/>
                </a:lnTo>
                <a:lnTo>
                  <a:pt x="410387" y="34023"/>
                </a:lnTo>
                <a:close/>
              </a:path>
              <a:path w="874395" h="200025">
                <a:moveTo>
                  <a:pt x="255460" y="3797"/>
                </a:moveTo>
                <a:lnTo>
                  <a:pt x="240030" y="19024"/>
                </a:lnTo>
                <a:lnTo>
                  <a:pt x="250903" y="27447"/>
                </a:lnTo>
                <a:lnTo>
                  <a:pt x="260267" y="35398"/>
                </a:lnTo>
                <a:lnTo>
                  <a:pt x="268126" y="42877"/>
                </a:lnTo>
                <a:lnTo>
                  <a:pt x="274485" y="49885"/>
                </a:lnTo>
                <a:lnTo>
                  <a:pt x="289483" y="34658"/>
                </a:lnTo>
                <a:lnTo>
                  <a:pt x="282128" y="27021"/>
                </a:lnTo>
                <a:lnTo>
                  <a:pt x="274005" y="19332"/>
                </a:lnTo>
                <a:lnTo>
                  <a:pt x="265116" y="11591"/>
                </a:lnTo>
                <a:lnTo>
                  <a:pt x="255460" y="3797"/>
                </a:lnTo>
                <a:close/>
              </a:path>
              <a:path w="874395" h="200025">
                <a:moveTo>
                  <a:pt x="329018" y="126606"/>
                </a:moveTo>
                <a:lnTo>
                  <a:pt x="321222" y="143115"/>
                </a:lnTo>
                <a:lnTo>
                  <a:pt x="312560" y="158521"/>
                </a:lnTo>
                <a:lnTo>
                  <a:pt x="303253" y="172490"/>
                </a:lnTo>
                <a:lnTo>
                  <a:pt x="293077" y="185356"/>
                </a:lnTo>
                <a:lnTo>
                  <a:pt x="312521" y="199529"/>
                </a:lnTo>
                <a:lnTo>
                  <a:pt x="322382" y="185880"/>
                </a:lnTo>
                <a:lnTo>
                  <a:pt x="331658" y="170726"/>
                </a:lnTo>
                <a:lnTo>
                  <a:pt x="340351" y="154066"/>
                </a:lnTo>
                <a:lnTo>
                  <a:pt x="348462" y="135902"/>
                </a:lnTo>
                <a:lnTo>
                  <a:pt x="329018" y="126606"/>
                </a:lnTo>
                <a:close/>
              </a:path>
              <a:path w="874395" h="200025">
                <a:moveTo>
                  <a:pt x="275742" y="64884"/>
                </a:moveTo>
                <a:lnTo>
                  <a:pt x="225869" y="64884"/>
                </a:lnTo>
                <a:lnTo>
                  <a:pt x="225869" y="86017"/>
                </a:lnTo>
                <a:lnTo>
                  <a:pt x="254406" y="86017"/>
                </a:lnTo>
                <a:lnTo>
                  <a:pt x="254406" y="165417"/>
                </a:lnTo>
                <a:lnTo>
                  <a:pt x="252577" y="169227"/>
                </a:lnTo>
                <a:lnTo>
                  <a:pt x="248907" y="172466"/>
                </a:lnTo>
                <a:lnTo>
                  <a:pt x="257365" y="192341"/>
                </a:lnTo>
                <a:lnTo>
                  <a:pt x="268192" y="184597"/>
                </a:lnTo>
                <a:lnTo>
                  <a:pt x="278707" y="176379"/>
                </a:lnTo>
                <a:lnTo>
                  <a:pt x="288908" y="167686"/>
                </a:lnTo>
                <a:lnTo>
                  <a:pt x="298792" y="158521"/>
                </a:lnTo>
                <a:lnTo>
                  <a:pt x="296990" y="151752"/>
                </a:lnTo>
                <a:lnTo>
                  <a:pt x="275742" y="151752"/>
                </a:lnTo>
                <a:lnTo>
                  <a:pt x="275742" y="64884"/>
                </a:lnTo>
                <a:close/>
              </a:path>
              <a:path w="874395" h="200025">
                <a:moveTo>
                  <a:pt x="292658" y="135483"/>
                </a:moveTo>
                <a:lnTo>
                  <a:pt x="286740" y="141401"/>
                </a:lnTo>
                <a:lnTo>
                  <a:pt x="281101" y="146824"/>
                </a:lnTo>
                <a:lnTo>
                  <a:pt x="275742" y="151752"/>
                </a:lnTo>
                <a:lnTo>
                  <a:pt x="296990" y="151752"/>
                </a:lnTo>
                <a:lnTo>
                  <a:pt x="292658" y="135483"/>
                </a:lnTo>
                <a:close/>
              </a:path>
              <a:path w="874395" h="200025">
                <a:moveTo>
                  <a:pt x="386715" y="125552"/>
                </a:moveTo>
                <a:lnTo>
                  <a:pt x="368744" y="136956"/>
                </a:lnTo>
                <a:lnTo>
                  <a:pt x="379567" y="153403"/>
                </a:lnTo>
                <a:lnTo>
                  <a:pt x="389197" y="169138"/>
                </a:lnTo>
                <a:lnTo>
                  <a:pt x="397637" y="184159"/>
                </a:lnTo>
                <a:lnTo>
                  <a:pt x="404888" y="198462"/>
                </a:lnTo>
                <a:lnTo>
                  <a:pt x="423913" y="185153"/>
                </a:lnTo>
                <a:lnTo>
                  <a:pt x="416831" y="172149"/>
                </a:lnTo>
                <a:lnTo>
                  <a:pt x="408271" y="157881"/>
                </a:lnTo>
                <a:lnTo>
                  <a:pt x="398233" y="142349"/>
                </a:lnTo>
                <a:lnTo>
                  <a:pt x="386715" y="125552"/>
                </a:lnTo>
                <a:close/>
              </a:path>
              <a:path w="874395" h="200025">
                <a:moveTo>
                  <a:pt x="638149" y="68897"/>
                </a:moveTo>
                <a:lnTo>
                  <a:pt x="466521" y="68897"/>
                </a:lnTo>
                <a:lnTo>
                  <a:pt x="466521" y="117729"/>
                </a:lnTo>
                <a:lnTo>
                  <a:pt x="465228" y="137236"/>
                </a:lnTo>
                <a:lnTo>
                  <a:pt x="461979" y="154552"/>
                </a:lnTo>
                <a:lnTo>
                  <a:pt x="456775" y="169678"/>
                </a:lnTo>
                <a:lnTo>
                  <a:pt x="449618" y="182613"/>
                </a:lnTo>
                <a:lnTo>
                  <a:pt x="466318" y="197624"/>
                </a:lnTo>
                <a:lnTo>
                  <a:pt x="475733" y="181451"/>
                </a:lnTo>
                <a:lnTo>
                  <a:pt x="482641" y="162744"/>
                </a:lnTo>
                <a:lnTo>
                  <a:pt x="487039" y="141503"/>
                </a:lnTo>
                <a:lnTo>
                  <a:pt x="488924" y="117729"/>
                </a:lnTo>
                <a:lnTo>
                  <a:pt x="488924" y="90246"/>
                </a:lnTo>
                <a:lnTo>
                  <a:pt x="638149" y="90246"/>
                </a:lnTo>
                <a:lnTo>
                  <a:pt x="638149" y="68897"/>
                </a:lnTo>
                <a:close/>
              </a:path>
              <a:path w="874395" h="200025">
                <a:moveTo>
                  <a:pt x="523798" y="43116"/>
                </a:moveTo>
                <a:lnTo>
                  <a:pt x="502031" y="43116"/>
                </a:lnTo>
                <a:lnTo>
                  <a:pt x="509003" y="68897"/>
                </a:lnTo>
                <a:lnTo>
                  <a:pt x="530783" y="68897"/>
                </a:lnTo>
                <a:lnTo>
                  <a:pt x="523798" y="43116"/>
                </a:lnTo>
                <a:close/>
              </a:path>
              <a:path w="874395" h="200025">
                <a:moveTo>
                  <a:pt x="598627" y="43116"/>
                </a:moveTo>
                <a:lnTo>
                  <a:pt x="577494" y="43116"/>
                </a:lnTo>
                <a:lnTo>
                  <a:pt x="575772" y="49721"/>
                </a:lnTo>
                <a:lnTo>
                  <a:pt x="573789" y="56221"/>
                </a:lnTo>
                <a:lnTo>
                  <a:pt x="571543" y="62613"/>
                </a:lnTo>
                <a:lnTo>
                  <a:pt x="569036" y="68897"/>
                </a:lnTo>
                <a:lnTo>
                  <a:pt x="590384" y="68897"/>
                </a:lnTo>
                <a:lnTo>
                  <a:pt x="592878" y="62451"/>
                </a:lnTo>
                <a:lnTo>
                  <a:pt x="595082" y="56007"/>
                </a:lnTo>
                <a:lnTo>
                  <a:pt x="596998" y="49562"/>
                </a:lnTo>
                <a:lnTo>
                  <a:pt x="598627" y="43116"/>
                </a:lnTo>
                <a:close/>
              </a:path>
              <a:path w="874395" h="200025">
                <a:moveTo>
                  <a:pt x="633704" y="22186"/>
                </a:moveTo>
                <a:lnTo>
                  <a:pt x="464832" y="22186"/>
                </a:lnTo>
                <a:lnTo>
                  <a:pt x="464832" y="43116"/>
                </a:lnTo>
                <a:lnTo>
                  <a:pt x="633704" y="43116"/>
                </a:lnTo>
                <a:lnTo>
                  <a:pt x="633704" y="22186"/>
                </a:lnTo>
                <a:close/>
              </a:path>
              <a:path w="874395" h="200025">
                <a:moveTo>
                  <a:pt x="552551" y="0"/>
                </a:moveTo>
                <a:lnTo>
                  <a:pt x="529297" y="3797"/>
                </a:lnTo>
                <a:lnTo>
                  <a:pt x="532536" y="9296"/>
                </a:lnTo>
                <a:lnTo>
                  <a:pt x="535495" y="15430"/>
                </a:lnTo>
                <a:lnTo>
                  <a:pt x="538175" y="22186"/>
                </a:lnTo>
                <a:lnTo>
                  <a:pt x="560793" y="22186"/>
                </a:lnTo>
                <a:lnTo>
                  <a:pt x="558253" y="13881"/>
                </a:lnTo>
                <a:lnTo>
                  <a:pt x="555510" y="6477"/>
                </a:lnTo>
                <a:lnTo>
                  <a:pt x="552551" y="0"/>
                </a:lnTo>
                <a:close/>
              </a:path>
              <a:path w="874395" h="200025">
                <a:moveTo>
                  <a:pt x="840970" y="150482"/>
                </a:moveTo>
                <a:lnTo>
                  <a:pt x="812863" y="150482"/>
                </a:lnTo>
                <a:lnTo>
                  <a:pt x="822886" y="163141"/>
                </a:lnTo>
                <a:lnTo>
                  <a:pt x="833942" y="175323"/>
                </a:lnTo>
                <a:lnTo>
                  <a:pt x="846031" y="187029"/>
                </a:lnTo>
                <a:lnTo>
                  <a:pt x="859155" y="198259"/>
                </a:lnTo>
                <a:lnTo>
                  <a:pt x="874153" y="180492"/>
                </a:lnTo>
                <a:lnTo>
                  <a:pt x="860335" y="169517"/>
                </a:lnTo>
                <a:lnTo>
                  <a:pt x="847626" y="157721"/>
                </a:lnTo>
                <a:lnTo>
                  <a:pt x="840970" y="150482"/>
                </a:lnTo>
                <a:close/>
              </a:path>
              <a:path w="874395" h="200025">
                <a:moveTo>
                  <a:pt x="790028" y="34239"/>
                </a:moveTo>
                <a:lnTo>
                  <a:pt x="769112" y="34239"/>
                </a:lnTo>
                <a:lnTo>
                  <a:pt x="772926" y="60080"/>
                </a:lnTo>
                <a:lnTo>
                  <a:pt x="779305" y="84758"/>
                </a:lnTo>
                <a:lnTo>
                  <a:pt x="788248" y="108271"/>
                </a:lnTo>
                <a:lnTo>
                  <a:pt x="799757" y="130619"/>
                </a:lnTo>
                <a:lnTo>
                  <a:pt x="788715" y="144319"/>
                </a:lnTo>
                <a:lnTo>
                  <a:pt x="776298" y="157092"/>
                </a:lnTo>
                <a:lnTo>
                  <a:pt x="762507" y="168942"/>
                </a:lnTo>
                <a:lnTo>
                  <a:pt x="747344" y="179870"/>
                </a:lnTo>
                <a:lnTo>
                  <a:pt x="761707" y="197827"/>
                </a:lnTo>
                <a:lnTo>
                  <a:pt x="775842" y="187738"/>
                </a:lnTo>
                <a:lnTo>
                  <a:pt x="789081" y="176483"/>
                </a:lnTo>
                <a:lnTo>
                  <a:pt x="801421" y="164064"/>
                </a:lnTo>
                <a:lnTo>
                  <a:pt x="812863" y="150482"/>
                </a:lnTo>
                <a:lnTo>
                  <a:pt x="840970" y="150482"/>
                </a:lnTo>
                <a:lnTo>
                  <a:pt x="836027" y="145105"/>
                </a:lnTo>
                <a:lnTo>
                  <a:pt x="825538" y="131673"/>
                </a:lnTo>
                <a:lnTo>
                  <a:pt x="836566" y="110756"/>
                </a:lnTo>
                <a:lnTo>
                  <a:pt x="812444" y="110756"/>
                </a:lnTo>
                <a:lnTo>
                  <a:pt x="804064" y="93130"/>
                </a:lnTo>
                <a:lnTo>
                  <a:pt x="797536" y="74502"/>
                </a:lnTo>
                <a:lnTo>
                  <a:pt x="792858" y="54872"/>
                </a:lnTo>
                <a:lnTo>
                  <a:pt x="790028" y="34239"/>
                </a:lnTo>
                <a:close/>
              </a:path>
              <a:path w="874395" h="200025">
                <a:moveTo>
                  <a:pt x="732751" y="99339"/>
                </a:moveTo>
                <a:lnTo>
                  <a:pt x="710780" y="99339"/>
                </a:lnTo>
                <a:lnTo>
                  <a:pt x="710780" y="197408"/>
                </a:lnTo>
                <a:lnTo>
                  <a:pt x="732751" y="197408"/>
                </a:lnTo>
                <a:lnTo>
                  <a:pt x="732751" y="99339"/>
                </a:lnTo>
                <a:close/>
              </a:path>
              <a:path w="874395" h="200025">
                <a:moveTo>
                  <a:pt x="732751" y="62776"/>
                </a:moveTo>
                <a:lnTo>
                  <a:pt x="709930" y="62776"/>
                </a:lnTo>
                <a:lnTo>
                  <a:pt x="703733" y="79956"/>
                </a:lnTo>
                <a:lnTo>
                  <a:pt x="695926" y="96216"/>
                </a:lnTo>
                <a:lnTo>
                  <a:pt x="686507" y="111555"/>
                </a:lnTo>
                <a:lnTo>
                  <a:pt x="675474" y="125971"/>
                </a:lnTo>
                <a:lnTo>
                  <a:pt x="685406" y="151333"/>
                </a:lnTo>
                <a:lnTo>
                  <a:pt x="692700" y="139283"/>
                </a:lnTo>
                <a:lnTo>
                  <a:pt x="699360" y="126603"/>
                </a:lnTo>
                <a:lnTo>
                  <a:pt x="705387" y="113289"/>
                </a:lnTo>
                <a:lnTo>
                  <a:pt x="710780" y="99339"/>
                </a:lnTo>
                <a:lnTo>
                  <a:pt x="732751" y="99339"/>
                </a:lnTo>
                <a:lnTo>
                  <a:pt x="732751" y="95529"/>
                </a:lnTo>
                <a:lnTo>
                  <a:pt x="756629" y="95529"/>
                </a:lnTo>
                <a:lnTo>
                  <a:pt x="755185" y="93947"/>
                </a:lnTo>
                <a:lnTo>
                  <a:pt x="747444" y="85810"/>
                </a:lnTo>
                <a:lnTo>
                  <a:pt x="739967" y="78307"/>
                </a:lnTo>
                <a:lnTo>
                  <a:pt x="732751" y="71437"/>
                </a:lnTo>
                <a:lnTo>
                  <a:pt x="732751" y="62776"/>
                </a:lnTo>
                <a:close/>
              </a:path>
              <a:path w="874395" h="200025">
                <a:moveTo>
                  <a:pt x="756629" y="95529"/>
                </a:moveTo>
                <a:lnTo>
                  <a:pt x="732751" y="95529"/>
                </a:lnTo>
                <a:lnTo>
                  <a:pt x="736476" y="100830"/>
                </a:lnTo>
                <a:lnTo>
                  <a:pt x="740676" y="107000"/>
                </a:lnTo>
                <a:lnTo>
                  <a:pt x="745353" y="114042"/>
                </a:lnTo>
                <a:lnTo>
                  <a:pt x="750506" y="121958"/>
                </a:lnTo>
                <a:lnTo>
                  <a:pt x="763193" y="102717"/>
                </a:lnTo>
                <a:lnTo>
                  <a:pt x="756629" y="95529"/>
                </a:lnTo>
                <a:close/>
              </a:path>
              <a:path w="874395" h="200025">
                <a:moveTo>
                  <a:pt x="859155" y="12890"/>
                </a:moveTo>
                <a:lnTo>
                  <a:pt x="761288" y="12890"/>
                </a:lnTo>
                <a:lnTo>
                  <a:pt x="761288" y="34239"/>
                </a:lnTo>
                <a:lnTo>
                  <a:pt x="837590" y="34239"/>
                </a:lnTo>
                <a:lnTo>
                  <a:pt x="833639" y="54715"/>
                </a:lnTo>
                <a:lnTo>
                  <a:pt x="828132" y="74293"/>
                </a:lnTo>
                <a:lnTo>
                  <a:pt x="821066" y="92973"/>
                </a:lnTo>
                <a:lnTo>
                  <a:pt x="812444" y="110756"/>
                </a:lnTo>
                <a:lnTo>
                  <a:pt x="836566" y="110756"/>
                </a:lnTo>
                <a:lnTo>
                  <a:pt x="836912" y="110099"/>
                </a:lnTo>
                <a:lnTo>
                  <a:pt x="846308" y="86599"/>
                </a:lnTo>
                <a:lnTo>
                  <a:pt x="853723" y="61173"/>
                </a:lnTo>
                <a:lnTo>
                  <a:pt x="859071" y="34239"/>
                </a:lnTo>
                <a:lnTo>
                  <a:pt x="859155" y="12890"/>
                </a:lnTo>
                <a:close/>
              </a:path>
              <a:path w="874395" h="200025">
                <a:moveTo>
                  <a:pt x="758329" y="41427"/>
                </a:moveTo>
                <a:lnTo>
                  <a:pt x="680123" y="41427"/>
                </a:lnTo>
                <a:lnTo>
                  <a:pt x="680123" y="62776"/>
                </a:lnTo>
                <a:lnTo>
                  <a:pt x="758329" y="62776"/>
                </a:lnTo>
                <a:lnTo>
                  <a:pt x="758329" y="41427"/>
                </a:lnTo>
                <a:close/>
              </a:path>
              <a:path w="874395" h="200025">
                <a:moveTo>
                  <a:pt x="732751" y="2527"/>
                </a:moveTo>
                <a:lnTo>
                  <a:pt x="710780" y="2527"/>
                </a:lnTo>
                <a:lnTo>
                  <a:pt x="710780" y="41427"/>
                </a:lnTo>
                <a:lnTo>
                  <a:pt x="732751" y="41427"/>
                </a:lnTo>
                <a:lnTo>
                  <a:pt x="732751" y="2527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C1A25F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23191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pc="30" dirty="0"/>
              <a:t>ZEYAN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23191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pc="30" dirty="0"/>
              <a:t>ZEYAN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3370" y="1548134"/>
            <a:ext cx="9878009" cy="842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C1A25F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0237" y="1739455"/>
            <a:ext cx="1134427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21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23191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pc="30" dirty="0"/>
              <a:t>ZEYAN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0237" y="7033450"/>
            <a:ext cx="289909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075420" y="7033450"/>
            <a:ext cx="289909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1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jpeg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4.jpe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6" Type="http://schemas.openxmlformats.org/officeDocument/2006/relationships/slideLayout" Target="../slideLayouts/slideLayout2.xml"/><Relationship Id="rId25" Type="http://schemas.openxmlformats.org/officeDocument/2006/relationships/image" Target="../media/image62.jpeg"/><Relationship Id="rId24" Type="http://schemas.openxmlformats.org/officeDocument/2006/relationships/image" Target="../media/image61.png"/><Relationship Id="rId23" Type="http://schemas.openxmlformats.org/officeDocument/2006/relationships/image" Target="../media/image60.png"/><Relationship Id="rId22" Type="http://schemas.openxmlformats.org/officeDocument/2006/relationships/image" Target="../media/image59.png"/><Relationship Id="rId21" Type="http://schemas.openxmlformats.org/officeDocument/2006/relationships/image" Target="../media/image58.png"/><Relationship Id="rId20" Type="http://schemas.openxmlformats.org/officeDocument/2006/relationships/image" Target="../media/image57.png"/><Relationship Id="rId2" Type="http://schemas.openxmlformats.org/officeDocument/2006/relationships/image" Target="../media/image39.png"/><Relationship Id="rId19" Type="http://schemas.openxmlformats.org/officeDocument/2006/relationships/image" Target="../media/image56.png"/><Relationship Id="rId18" Type="http://schemas.openxmlformats.org/officeDocument/2006/relationships/image" Target="../media/image55.png"/><Relationship Id="rId17" Type="http://schemas.openxmlformats.org/officeDocument/2006/relationships/image" Target="../media/image54.png"/><Relationship Id="rId16" Type="http://schemas.openxmlformats.org/officeDocument/2006/relationships/image" Target="../media/image53.png"/><Relationship Id="rId15" Type="http://schemas.openxmlformats.org/officeDocument/2006/relationships/image" Target="../media/image52.png"/><Relationship Id="rId14" Type="http://schemas.openxmlformats.org/officeDocument/2006/relationships/image" Target="../media/image51.png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8390" y="2220645"/>
            <a:ext cx="527685" cy="1090930"/>
          </a:xfrm>
          <a:custGeom>
            <a:avLst/>
            <a:gdLst/>
            <a:ahLst/>
            <a:cxnLst/>
            <a:rect l="l" t="t" r="r" b="b"/>
            <a:pathLst>
              <a:path w="527684" h="1090929">
                <a:moveTo>
                  <a:pt x="0" y="0"/>
                </a:moveTo>
                <a:lnTo>
                  <a:pt x="527138" y="0"/>
                </a:lnTo>
                <a:lnTo>
                  <a:pt x="527138" y="1090803"/>
                </a:lnTo>
                <a:lnTo>
                  <a:pt x="0" y="1090803"/>
                </a:lnTo>
                <a:lnTo>
                  <a:pt x="0" y="0"/>
                </a:lnTo>
                <a:close/>
              </a:path>
            </a:pathLst>
          </a:custGeom>
          <a:ln w="35999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844051" y="2661869"/>
            <a:ext cx="90805" cy="499745"/>
          </a:xfrm>
          <a:custGeom>
            <a:avLst/>
            <a:gdLst/>
            <a:ahLst/>
            <a:cxnLst/>
            <a:rect l="l" t="t" r="r" b="b"/>
            <a:pathLst>
              <a:path w="90804" h="499744">
                <a:moveTo>
                  <a:pt x="0" y="0"/>
                </a:moveTo>
                <a:lnTo>
                  <a:pt x="90550" y="0"/>
                </a:lnTo>
                <a:lnTo>
                  <a:pt x="90550" y="499605"/>
                </a:lnTo>
                <a:lnTo>
                  <a:pt x="0" y="4996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-262" y="4156633"/>
            <a:ext cx="12600940" cy="2437765"/>
          </a:xfrm>
          <a:custGeom>
            <a:avLst/>
            <a:gdLst/>
            <a:ahLst/>
            <a:cxnLst/>
            <a:rect l="l" t="t" r="r" b="b"/>
            <a:pathLst>
              <a:path w="12600940" h="2437765">
                <a:moveTo>
                  <a:pt x="0" y="0"/>
                </a:moveTo>
                <a:lnTo>
                  <a:pt x="12600605" y="0"/>
                </a:lnTo>
                <a:lnTo>
                  <a:pt x="12600605" y="2437563"/>
                </a:lnTo>
                <a:lnTo>
                  <a:pt x="0" y="24375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466810" y="4798745"/>
            <a:ext cx="2341880" cy="290195"/>
          </a:xfrm>
          <a:custGeom>
            <a:avLst/>
            <a:gdLst/>
            <a:ahLst/>
            <a:cxnLst/>
            <a:rect l="l" t="t" r="r" b="b"/>
            <a:pathLst>
              <a:path w="2341879" h="290195">
                <a:moveTo>
                  <a:pt x="158724" y="5473"/>
                </a:moveTo>
                <a:lnTo>
                  <a:pt x="106730" y="5473"/>
                </a:lnTo>
                <a:lnTo>
                  <a:pt x="0" y="284607"/>
                </a:lnTo>
                <a:lnTo>
                  <a:pt x="48869" y="284607"/>
                </a:lnTo>
                <a:lnTo>
                  <a:pt x="74282" y="214630"/>
                </a:lnTo>
                <a:lnTo>
                  <a:pt x="238689" y="214630"/>
                </a:lnTo>
                <a:lnTo>
                  <a:pt x="224341" y="177101"/>
                </a:lnTo>
                <a:lnTo>
                  <a:pt x="87960" y="177101"/>
                </a:lnTo>
                <a:lnTo>
                  <a:pt x="132130" y="54737"/>
                </a:lnTo>
                <a:lnTo>
                  <a:pt x="177558" y="54737"/>
                </a:lnTo>
                <a:lnTo>
                  <a:pt x="158724" y="5473"/>
                </a:lnTo>
                <a:close/>
              </a:path>
              <a:path w="2341879" h="290195">
                <a:moveTo>
                  <a:pt x="238689" y="214630"/>
                </a:moveTo>
                <a:lnTo>
                  <a:pt x="191173" y="214630"/>
                </a:lnTo>
                <a:lnTo>
                  <a:pt x="216573" y="284607"/>
                </a:lnTo>
                <a:lnTo>
                  <a:pt x="265442" y="284607"/>
                </a:lnTo>
                <a:lnTo>
                  <a:pt x="238689" y="214630"/>
                </a:lnTo>
                <a:close/>
              </a:path>
              <a:path w="2341879" h="290195">
                <a:moveTo>
                  <a:pt x="177558" y="54737"/>
                </a:moveTo>
                <a:lnTo>
                  <a:pt x="133705" y="54737"/>
                </a:lnTo>
                <a:lnTo>
                  <a:pt x="177482" y="177101"/>
                </a:lnTo>
                <a:lnTo>
                  <a:pt x="224341" y="177101"/>
                </a:lnTo>
                <a:lnTo>
                  <a:pt x="177558" y="54737"/>
                </a:lnTo>
                <a:close/>
              </a:path>
              <a:path w="2341879" h="290195">
                <a:moveTo>
                  <a:pt x="420877" y="5473"/>
                </a:moveTo>
                <a:lnTo>
                  <a:pt x="318846" y="5473"/>
                </a:lnTo>
                <a:lnTo>
                  <a:pt x="318846" y="284607"/>
                </a:lnTo>
                <a:lnTo>
                  <a:pt x="420877" y="284607"/>
                </a:lnTo>
                <a:lnTo>
                  <a:pt x="452665" y="282261"/>
                </a:lnTo>
                <a:lnTo>
                  <a:pt x="480398" y="275224"/>
                </a:lnTo>
                <a:lnTo>
                  <a:pt x="504075" y="263497"/>
                </a:lnTo>
                <a:lnTo>
                  <a:pt x="523697" y="247078"/>
                </a:lnTo>
                <a:lnTo>
                  <a:pt x="524862" y="245503"/>
                </a:lnTo>
                <a:lnTo>
                  <a:pt x="364578" y="245503"/>
                </a:lnTo>
                <a:lnTo>
                  <a:pt x="364578" y="44577"/>
                </a:lnTo>
                <a:lnTo>
                  <a:pt x="524871" y="44577"/>
                </a:lnTo>
                <a:lnTo>
                  <a:pt x="523697" y="43002"/>
                </a:lnTo>
                <a:lnTo>
                  <a:pt x="504075" y="26583"/>
                </a:lnTo>
                <a:lnTo>
                  <a:pt x="480398" y="14855"/>
                </a:lnTo>
                <a:lnTo>
                  <a:pt x="452665" y="7819"/>
                </a:lnTo>
                <a:lnTo>
                  <a:pt x="420877" y="5473"/>
                </a:lnTo>
                <a:close/>
              </a:path>
              <a:path w="2341879" h="290195">
                <a:moveTo>
                  <a:pt x="524871" y="44577"/>
                </a:moveTo>
                <a:lnTo>
                  <a:pt x="412280" y="44577"/>
                </a:lnTo>
                <a:lnTo>
                  <a:pt x="436690" y="46067"/>
                </a:lnTo>
                <a:lnTo>
                  <a:pt x="457531" y="50538"/>
                </a:lnTo>
                <a:lnTo>
                  <a:pt x="498766" y="82004"/>
                </a:lnTo>
                <a:lnTo>
                  <a:pt x="510495" y="120314"/>
                </a:lnTo>
                <a:lnTo>
                  <a:pt x="511962" y="145034"/>
                </a:lnTo>
                <a:lnTo>
                  <a:pt x="510495" y="169151"/>
                </a:lnTo>
                <a:lnTo>
                  <a:pt x="498766" y="207270"/>
                </a:lnTo>
                <a:lnTo>
                  <a:pt x="457331" y="239450"/>
                </a:lnTo>
                <a:lnTo>
                  <a:pt x="412280" y="245503"/>
                </a:lnTo>
                <a:lnTo>
                  <a:pt x="524862" y="245503"/>
                </a:lnTo>
                <a:lnTo>
                  <a:pt x="538401" y="227213"/>
                </a:lnTo>
                <a:lnTo>
                  <a:pt x="548906" y="203585"/>
                </a:lnTo>
                <a:lnTo>
                  <a:pt x="555211" y="176192"/>
                </a:lnTo>
                <a:lnTo>
                  <a:pt x="557314" y="145034"/>
                </a:lnTo>
                <a:lnTo>
                  <a:pt x="555211" y="113739"/>
                </a:lnTo>
                <a:lnTo>
                  <a:pt x="548906" y="86302"/>
                </a:lnTo>
                <a:lnTo>
                  <a:pt x="538401" y="62723"/>
                </a:lnTo>
                <a:lnTo>
                  <a:pt x="524871" y="44577"/>
                </a:lnTo>
                <a:close/>
              </a:path>
              <a:path w="2341879" h="290195">
                <a:moveTo>
                  <a:pt x="650582" y="5473"/>
                </a:moveTo>
                <a:lnTo>
                  <a:pt x="600938" y="5473"/>
                </a:lnTo>
                <a:lnTo>
                  <a:pt x="700239" y="284607"/>
                </a:lnTo>
                <a:lnTo>
                  <a:pt x="755357" y="284607"/>
                </a:lnTo>
                <a:lnTo>
                  <a:pt x="773714" y="233006"/>
                </a:lnTo>
                <a:lnTo>
                  <a:pt x="727214" y="233006"/>
                </a:lnTo>
                <a:lnTo>
                  <a:pt x="650582" y="5473"/>
                </a:lnTo>
                <a:close/>
              </a:path>
              <a:path w="2341879" h="290195">
                <a:moveTo>
                  <a:pt x="854659" y="5473"/>
                </a:moveTo>
                <a:lnTo>
                  <a:pt x="805002" y="5473"/>
                </a:lnTo>
                <a:lnTo>
                  <a:pt x="728383" y="233006"/>
                </a:lnTo>
                <a:lnTo>
                  <a:pt x="773714" y="233006"/>
                </a:lnTo>
                <a:lnTo>
                  <a:pt x="854659" y="5473"/>
                </a:lnTo>
                <a:close/>
              </a:path>
              <a:path w="2341879" h="290195">
                <a:moveTo>
                  <a:pt x="1041361" y="5473"/>
                </a:moveTo>
                <a:lnTo>
                  <a:pt x="989368" y="5473"/>
                </a:lnTo>
                <a:lnTo>
                  <a:pt x="882650" y="284607"/>
                </a:lnTo>
                <a:lnTo>
                  <a:pt x="931506" y="284607"/>
                </a:lnTo>
                <a:lnTo>
                  <a:pt x="956919" y="214630"/>
                </a:lnTo>
                <a:lnTo>
                  <a:pt x="1121335" y="214630"/>
                </a:lnTo>
                <a:lnTo>
                  <a:pt x="1106986" y="177101"/>
                </a:lnTo>
                <a:lnTo>
                  <a:pt x="970610" y="177101"/>
                </a:lnTo>
                <a:lnTo>
                  <a:pt x="1014780" y="54737"/>
                </a:lnTo>
                <a:lnTo>
                  <a:pt x="1060198" y="54737"/>
                </a:lnTo>
                <a:lnTo>
                  <a:pt x="1041361" y="5473"/>
                </a:lnTo>
                <a:close/>
              </a:path>
              <a:path w="2341879" h="290195">
                <a:moveTo>
                  <a:pt x="1121335" y="214630"/>
                </a:moveTo>
                <a:lnTo>
                  <a:pt x="1073810" y="214630"/>
                </a:lnTo>
                <a:lnTo>
                  <a:pt x="1099223" y="284607"/>
                </a:lnTo>
                <a:lnTo>
                  <a:pt x="1148092" y="284607"/>
                </a:lnTo>
                <a:lnTo>
                  <a:pt x="1121335" y="214630"/>
                </a:lnTo>
                <a:close/>
              </a:path>
              <a:path w="2341879" h="290195">
                <a:moveTo>
                  <a:pt x="1060198" y="54737"/>
                </a:moveTo>
                <a:lnTo>
                  <a:pt x="1016342" y="54737"/>
                </a:lnTo>
                <a:lnTo>
                  <a:pt x="1060132" y="177101"/>
                </a:lnTo>
                <a:lnTo>
                  <a:pt x="1106986" y="177101"/>
                </a:lnTo>
                <a:lnTo>
                  <a:pt x="1060198" y="54737"/>
                </a:lnTo>
                <a:close/>
              </a:path>
              <a:path w="2341879" h="290195">
                <a:moveTo>
                  <a:pt x="1247228" y="5473"/>
                </a:moveTo>
                <a:lnTo>
                  <a:pt x="1201496" y="5473"/>
                </a:lnTo>
                <a:lnTo>
                  <a:pt x="1201496" y="284607"/>
                </a:lnTo>
                <a:lnTo>
                  <a:pt x="1247228" y="284607"/>
                </a:lnTo>
                <a:lnTo>
                  <a:pt x="1247228" y="80543"/>
                </a:lnTo>
                <a:lnTo>
                  <a:pt x="1298683" y="80543"/>
                </a:lnTo>
                <a:lnTo>
                  <a:pt x="1247228" y="5473"/>
                </a:lnTo>
                <a:close/>
              </a:path>
              <a:path w="2341879" h="290195">
                <a:moveTo>
                  <a:pt x="1298683" y="80543"/>
                </a:moveTo>
                <a:lnTo>
                  <a:pt x="1248791" y="80543"/>
                </a:lnTo>
                <a:lnTo>
                  <a:pt x="1388351" y="284607"/>
                </a:lnTo>
                <a:lnTo>
                  <a:pt x="1432915" y="284607"/>
                </a:lnTo>
                <a:lnTo>
                  <a:pt x="1432915" y="206806"/>
                </a:lnTo>
                <a:lnTo>
                  <a:pt x="1385227" y="206806"/>
                </a:lnTo>
                <a:lnTo>
                  <a:pt x="1298683" y="80543"/>
                </a:lnTo>
                <a:close/>
              </a:path>
              <a:path w="2341879" h="290195">
                <a:moveTo>
                  <a:pt x="1432915" y="5473"/>
                </a:moveTo>
                <a:lnTo>
                  <a:pt x="1386789" y="5473"/>
                </a:lnTo>
                <a:lnTo>
                  <a:pt x="1386789" y="206806"/>
                </a:lnTo>
                <a:lnTo>
                  <a:pt x="1432915" y="206806"/>
                </a:lnTo>
                <a:lnTo>
                  <a:pt x="1432915" y="5473"/>
                </a:lnTo>
                <a:close/>
              </a:path>
              <a:path w="2341879" h="290195">
                <a:moveTo>
                  <a:pt x="1634871" y="0"/>
                </a:moveTo>
                <a:lnTo>
                  <a:pt x="1575744" y="11047"/>
                </a:lnTo>
                <a:lnTo>
                  <a:pt x="1532839" y="44183"/>
                </a:lnTo>
                <a:lnTo>
                  <a:pt x="1509675" y="88647"/>
                </a:lnTo>
                <a:lnTo>
                  <a:pt x="1501952" y="145427"/>
                </a:lnTo>
                <a:lnTo>
                  <a:pt x="1503810" y="175626"/>
                </a:lnTo>
                <a:lnTo>
                  <a:pt x="1518669" y="226057"/>
                </a:lnTo>
                <a:lnTo>
                  <a:pt x="1551071" y="265445"/>
                </a:lnTo>
                <a:lnTo>
                  <a:pt x="1603063" y="287342"/>
                </a:lnTo>
                <a:lnTo>
                  <a:pt x="1635658" y="290080"/>
                </a:lnTo>
                <a:lnTo>
                  <a:pt x="1657499" y="288466"/>
                </a:lnTo>
                <a:lnTo>
                  <a:pt x="1677681" y="283625"/>
                </a:lnTo>
                <a:lnTo>
                  <a:pt x="1696203" y="275561"/>
                </a:lnTo>
                <a:lnTo>
                  <a:pt x="1713064" y="264274"/>
                </a:lnTo>
                <a:lnTo>
                  <a:pt x="1728092" y="249809"/>
                </a:lnTo>
                <a:lnTo>
                  <a:pt x="1635264" y="249809"/>
                </a:lnTo>
                <a:lnTo>
                  <a:pt x="1613885" y="248025"/>
                </a:lnTo>
                <a:lnTo>
                  <a:pt x="1567637" y="221272"/>
                </a:lnTo>
                <a:lnTo>
                  <a:pt x="1548943" y="168642"/>
                </a:lnTo>
                <a:lnTo>
                  <a:pt x="1547698" y="145427"/>
                </a:lnTo>
                <a:lnTo>
                  <a:pt x="1548967" y="122562"/>
                </a:lnTo>
                <a:lnTo>
                  <a:pt x="1559131" y="85034"/>
                </a:lnTo>
                <a:lnTo>
                  <a:pt x="1595491" y="47796"/>
                </a:lnTo>
                <a:lnTo>
                  <a:pt x="1634096" y="40271"/>
                </a:lnTo>
                <a:lnTo>
                  <a:pt x="1730571" y="40271"/>
                </a:lnTo>
                <a:lnTo>
                  <a:pt x="1729773" y="39101"/>
                </a:lnTo>
                <a:lnTo>
                  <a:pt x="1716189" y="25806"/>
                </a:lnTo>
                <a:lnTo>
                  <a:pt x="1699234" y="14519"/>
                </a:lnTo>
                <a:lnTo>
                  <a:pt x="1680030" y="6454"/>
                </a:lnTo>
                <a:lnTo>
                  <a:pt x="1658576" y="1614"/>
                </a:lnTo>
                <a:lnTo>
                  <a:pt x="1634871" y="0"/>
                </a:lnTo>
                <a:close/>
              </a:path>
              <a:path w="2341879" h="290195">
                <a:moveTo>
                  <a:pt x="1756841" y="187655"/>
                </a:moveTo>
                <a:lnTo>
                  <a:pt x="1712277" y="187655"/>
                </a:lnTo>
                <a:lnTo>
                  <a:pt x="1707438" y="202652"/>
                </a:lnTo>
                <a:lnTo>
                  <a:pt x="1701134" y="215599"/>
                </a:lnTo>
                <a:lnTo>
                  <a:pt x="1662337" y="246191"/>
                </a:lnTo>
                <a:lnTo>
                  <a:pt x="1635264" y="249809"/>
                </a:lnTo>
                <a:lnTo>
                  <a:pt x="1728092" y="249809"/>
                </a:lnTo>
                <a:lnTo>
                  <a:pt x="1728702" y="249221"/>
                </a:lnTo>
                <a:lnTo>
                  <a:pt x="1741211" y="231436"/>
                </a:lnTo>
                <a:lnTo>
                  <a:pt x="1750591" y="210915"/>
                </a:lnTo>
                <a:lnTo>
                  <a:pt x="1756841" y="187655"/>
                </a:lnTo>
                <a:close/>
              </a:path>
              <a:path w="2341879" h="290195">
                <a:moveTo>
                  <a:pt x="1730571" y="40271"/>
                </a:moveTo>
                <a:lnTo>
                  <a:pt x="1634096" y="40271"/>
                </a:lnTo>
                <a:lnTo>
                  <a:pt x="1648238" y="41052"/>
                </a:lnTo>
                <a:lnTo>
                  <a:pt x="1660966" y="43397"/>
                </a:lnTo>
                <a:lnTo>
                  <a:pt x="1698301" y="69297"/>
                </a:lnTo>
                <a:lnTo>
                  <a:pt x="1708365" y="93052"/>
                </a:lnTo>
                <a:lnTo>
                  <a:pt x="1752942" y="93052"/>
                </a:lnTo>
                <a:lnTo>
                  <a:pt x="1748152" y="72721"/>
                </a:lnTo>
                <a:lnTo>
                  <a:pt x="1740428" y="54738"/>
                </a:lnTo>
                <a:lnTo>
                  <a:pt x="1730571" y="40271"/>
                </a:lnTo>
                <a:close/>
              </a:path>
              <a:path w="2341879" h="290195">
                <a:moveTo>
                  <a:pt x="2027212" y="5473"/>
                </a:moveTo>
                <a:lnTo>
                  <a:pt x="1825878" y="5473"/>
                </a:lnTo>
                <a:lnTo>
                  <a:pt x="1825878" y="284607"/>
                </a:lnTo>
                <a:lnTo>
                  <a:pt x="2033866" y="284607"/>
                </a:lnTo>
                <a:lnTo>
                  <a:pt x="2033866" y="245503"/>
                </a:lnTo>
                <a:lnTo>
                  <a:pt x="1871624" y="245503"/>
                </a:lnTo>
                <a:lnTo>
                  <a:pt x="1871624" y="161074"/>
                </a:lnTo>
                <a:lnTo>
                  <a:pt x="2017826" y="161074"/>
                </a:lnTo>
                <a:lnTo>
                  <a:pt x="2017826" y="121983"/>
                </a:lnTo>
                <a:lnTo>
                  <a:pt x="1871624" y="121983"/>
                </a:lnTo>
                <a:lnTo>
                  <a:pt x="1871624" y="44577"/>
                </a:lnTo>
                <a:lnTo>
                  <a:pt x="2027212" y="44577"/>
                </a:lnTo>
                <a:lnTo>
                  <a:pt x="2027212" y="5473"/>
                </a:lnTo>
                <a:close/>
              </a:path>
              <a:path w="2341879" h="290195">
                <a:moveTo>
                  <a:pt x="2204923" y="5473"/>
                </a:moveTo>
                <a:lnTo>
                  <a:pt x="2102891" y="5473"/>
                </a:lnTo>
                <a:lnTo>
                  <a:pt x="2102891" y="284607"/>
                </a:lnTo>
                <a:lnTo>
                  <a:pt x="2204923" y="284607"/>
                </a:lnTo>
                <a:lnTo>
                  <a:pt x="2236715" y="282261"/>
                </a:lnTo>
                <a:lnTo>
                  <a:pt x="2264448" y="275224"/>
                </a:lnTo>
                <a:lnTo>
                  <a:pt x="2288122" y="263497"/>
                </a:lnTo>
                <a:lnTo>
                  <a:pt x="2307742" y="247078"/>
                </a:lnTo>
                <a:lnTo>
                  <a:pt x="2308908" y="245503"/>
                </a:lnTo>
                <a:lnTo>
                  <a:pt x="2148636" y="245503"/>
                </a:lnTo>
                <a:lnTo>
                  <a:pt x="2148636" y="44577"/>
                </a:lnTo>
                <a:lnTo>
                  <a:pt x="2308916" y="44577"/>
                </a:lnTo>
                <a:lnTo>
                  <a:pt x="2307742" y="43002"/>
                </a:lnTo>
                <a:lnTo>
                  <a:pt x="2288122" y="26583"/>
                </a:lnTo>
                <a:lnTo>
                  <a:pt x="2264448" y="14855"/>
                </a:lnTo>
                <a:lnTo>
                  <a:pt x="2236715" y="7819"/>
                </a:lnTo>
                <a:lnTo>
                  <a:pt x="2204923" y="5473"/>
                </a:lnTo>
                <a:close/>
              </a:path>
              <a:path w="2341879" h="290195">
                <a:moveTo>
                  <a:pt x="2308916" y="44577"/>
                </a:moveTo>
                <a:lnTo>
                  <a:pt x="2196325" y="44577"/>
                </a:lnTo>
                <a:lnTo>
                  <a:pt x="2220735" y="46067"/>
                </a:lnTo>
                <a:lnTo>
                  <a:pt x="2241578" y="50538"/>
                </a:lnTo>
                <a:lnTo>
                  <a:pt x="2282824" y="82004"/>
                </a:lnTo>
                <a:lnTo>
                  <a:pt x="2294553" y="120314"/>
                </a:lnTo>
                <a:lnTo>
                  <a:pt x="2296020" y="145034"/>
                </a:lnTo>
                <a:lnTo>
                  <a:pt x="2294553" y="169151"/>
                </a:lnTo>
                <a:lnTo>
                  <a:pt x="2282824" y="207270"/>
                </a:lnTo>
                <a:lnTo>
                  <a:pt x="2241383" y="239450"/>
                </a:lnTo>
                <a:lnTo>
                  <a:pt x="2196325" y="245503"/>
                </a:lnTo>
                <a:lnTo>
                  <a:pt x="2308908" y="245503"/>
                </a:lnTo>
                <a:lnTo>
                  <a:pt x="2322451" y="227213"/>
                </a:lnTo>
                <a:lnTo>
                  <a:pt x="2332956" y="203585"/>
                </a:lnTo>
                <a:lnTo>
                  <a:pt x="2339258" y="176192"/>
                </a:lnTo>
                <a:lnTo>
                  <a:pt x="2341359" y="145034"/>
                </a:lnTo>
                <a:lnTo>
                  <a:pt x="2339258" y="113739"/>
                </a:lnTo>
                <a:lnTo>
                  <a:pt x="2332956" y="86302"/>
                </a:lnTo>
                <a:lnTo>
                  <a:pt x="2322451" y="62723"/>
                </a:lnTo>
                <a:lnTo>
                  <a:pt x="2308916" y="44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40916" y="5455284"/>
            <a:ext cx="2667635" cy="259715"/>
          </a:xfrm>
          <a:custGeom>
            <a:avLst/>
            <a:gdLst/>
            <a:ahLst/>
            <a:cxnLst/>
            <a:rect l="l" t="t" r="r" b="b"/>
            <a:pathLst>
              <a:path w="2667634" h="259714">
                <a:moveTo>
                  <a:pt x="122770" y="39865"/>
                </a:moveTo>
                <a:lnTo>
                  <a:pt x="81838" y="39865"/>
                </a:lnTo>
                <a:lnTo>
                  <a:pt x="81838" y="254647"/>
                </a:lnTo>
                <a:lnTo>
                  <a:pt x="122770" y="254647"/>
                </a:lnTo>
                <a:lnTo>
                  <a:pt x="122770" y="39865"/>
                </a:lnTo>
                <a:close/>
              </a:path>
              <a:path w="2667634" h="259714">
                <a:moveTo>
                  <a:pt x="204622" y="4889"/>
                </a:moveTo>
                <a:lnTo>
                  <a:pt x="0" y="4889"/>
                </a:lnTo>
                <a:lnTo>
                  <a:pt x="0" y="39865"/>
                </a:lnTo>
                <a:lnTo>
                  <a:pt x="204622" y="39865"/>
                </a:lnTo>
                <a:lnTo>
                  <a:pt x="204622" y="4889"/>
                </a:lnTo>
                <a:close/>
              </a:path>
              <a:path w="2667634" h="259714">
                <a:moveTo>
                  <a:pt x="437794" y="4889"/>
                </a:moveTo>
                <a:lnTo>
                  <a:pt x="257644" y="4889"/>
                </a:lnTo>
                <a:lnTo>
                  <a:pt x="257644" y="254647"/>
                </a:lnTo>
                <a:lnTo>
                  <a:pt x="443737" y="254647"/>
                </a:lnTo>
                <a:lnTo>
                  <a:pt x="443737" y="219671"/>
                </a:lnTo>
                <a:lnTo>
                  <a:pt x="298576" y="219671"/>
                </a:lnTo>
                <a:lnTo>
                  <a:pt x="298576" y="144106"/>
                </a:lnTo>
                <a:lnTo>
                  <a:pt x="429399" y="144106"/>
                </a:lnTo>
                <a:lnTo>
                  <a:pt x="429399" y="109131"/>
                </a:lnTo>
                <a:lnTo>
                  <a:pt x="298576" y="109131"/>
                </a:lnTo>
                <a:lnTo>
                  <a:pt x="298576" y="39865"/>
                </a:lnTo>
                <a:lnTo>
                  <a:pt x="437794" y="39865"/>
                </a:lnTo>
                <a:lnTo>
                  <a:pt x="437794" y="4889"/>
                </a:lnTo>
                <a:close/>
              </a:path>
              <a:path w="2667634" h="259714">
                <a:moveTo>
                  <a:pt x="613943" y="0"/>
                </a:moveTo>
                <a:lnTo>
                  <a:pt x="561041" y="9879"/>
                </a:lnTo>
                <a:lnTo>
                  <a:pt x="522655" y="39522"/>
                </a:lnTo>
                <a:lnTo>
                  <a:pt x="501927" y="79308"/>
                </a:lnTo>
                <a:lnTo>
                  <a:pt x="495020" y="130124"/>
                </a:lnTo>
                <a:lnTo>
                  <a:pt x="496680" y="157139"/>
                </a:lnTo>
                <a:lnTo>
                  <a:pt x="509968" y="202263"/>
                </a:lnTo>
                <a:lnTo>
                  <a:pt x="538961" y="237505"/>
                </a:lnTo>
                <a:lnTo>
                  <a:pt x="585481" y="257089"/>
                </a:lnTo>
                <a:lnTo>
                  <a:pt x="614641" y="259537"/>
                </a:lnTo>
                <a:lnTo>
                  <a:pt x="634187" y="258094"/>
                </a:lnTo>
                <a:lnTo>
                  <a:pt x="652245" y="253765"/>
                </a:lnTo>
                <a:lnTo>
                  <a:pt x="668814" y="246549"/>
                </a:lnTo>
                <a:lnTo>
                  <a:pt x="683894" y="236448"/>
                </a:lnTo>
                <a:lnTo>
                  <a:pt x="697351" y="223507"/>
                </a:lnTo>
                <a:lnTo>
                  <a:pt x="614298" y="223507"/>
                </a:lnTo>
                <a:lnTo>
                  <a:pt x="595165" y="221911"/>
                </a:lnTo>
                <a:lnTo>
                  <a:pt x="553783" y="197980"/>
                </a:lnTo>
                <a:lnTo>
                  <a:pt x="537054" y="150888"/>
                </a:lnTo>
                <a:lnTo>
                  <a:pt x="535939" y="130124"/>
                </a:lnTo>
                <a:lnTo>
                  <a:pt x="537076" y="109659"/>
                </a:lnTo>
                <a:lnTo>
                  <a:pt x="554126" y="62953"/>
                </a:lnTo>
                <a:lnTo>
                  <a:pt x="594726" y="37713"/>
                </a:lnTo>
                <a:lnTo>
                  <a:pt x="613244" y="36029"/>
                </a:lnTo>
                <a:lnTo>
                  <a:pt x="699574" y="36029"/>
                </a:lnTo>
                <a:lnTo>
                  <a:pt x="698857" y="34978"/>
                </a:lnTo>
                <a:lnTo>
                  <a:pt x="686701" y="23088"/>
                </a:lnTo>
                <a:lnTo>
                  <a:pt x="671530" y="12987"/>
                </a:lnTo>
                <a:lnTo>
                  <a:pt x="654346" y="5772"/>
                </a:lnTo>
                <a:lnTo>
                  <a:pt x="635150" y="1443"/>
                </a:lnTo>
                <a:lnTo>
                  <a:pt x="613943" y="0"/>
                </a:lnTo>
                <a:close/>
              </a:path>
              <a:path w="2667634" h="259714">
                <a:moveTo>
                  <a:pt x="723074" y="167894"/>
                </a:moveTo>
                <a:lnTo>
                  <a:pt x="683196" y="167894"/>
                </a:lnTo>
                <a:lnTo>
                  <a:pt x="678872" y="181319"/>
                </a:lnTo>
                <a:lnTo>
                  <a:pt x="673233" y="192906"/>
                </a:lnTo>
                <a:lnTo>
                  <a:pt x="638517" y="220275"/>
                </a:lnTo>
                <a:lnTo>
                  <a:pt x="614298" y="223507"/>
                </a:lnTo>
                <a:lnTo>
                  <a:pt x="697351" y="223507"/>
                </a:lnTo>
                <a:lnTo>
                  <a:pt x="697894" y="222984"/>
                </a:lnTo>
                <a:lnTo>
                  <a:pt x="709090" y="207071"/>
                </a:lnTo>
                <a:lnTo>
                  <a:pt x="717483" y="188708"/>
                </a:lnTo>
                <a:lnTo>
                  <a:pt x="723074" y="167894"/>
                </a:lnTo>
                <a:close/>
              </a:path>
              <a:path w="2667634" h="259714">
                <a:moveTo>
                  <a:pt x="699574" y="36029"/>
                </a:moveTo>
                <a:lnTo>
                  <a:pt x="613244" y="36029"/>
                </a:lnTo>
                <a:lnTo>
                  <a:pt x="625900" y="36728"/>
                </a:lnTo>
                <a:lnTo>
                  <a:pt x="637292" y="38823"/>
                </a:lnTo>
                <a:lnTo>
                  <a:pt x="670693" y="61995"/>
                </a:lnTo>
                <a:lnTo>
                  <a:pt x="679703" y="83248"/>
                </a:lnTo>
                <a:lnTo>
                  <a:pt x="719581" y="83248"/>
                </a:lnTo>
                <a:lnTo>
                  <a:pt x="715298" y="65058"/>
                </a:lnTo>
                <a:lnTo>
                  <a:pt x="708390" y="48968"/>
                </a:lnTo>
                <a:lnTo>
                  <a:pt x="699574" y="36029"/>
                </a:lnTo>
                <a:close/>
              </a:path>
              <a:path w="2667634" h="259714">
                <a:moveTo>
                  <a:pt x="825779" y="4889"/>
                </a:moveTo>
                <a:lnTo>
                  <a:pt x="784847" y="4889"/>
                </a:lnTo>
                <a:lnTo>
                  <a:pt x="784847" y="254647"/>
                </a:lnTo>
                <a:lnTo>
                  <a:pt x="825779" y="254647"/>
                </a:lnTo>
                <a:lnTo>
                  <a:pt x="825779" y="144106"/>
                </a:lnTo>
                <a:lnTo>
                  <a:pt x="993317" y="144106"/>
                </a:lnTo>
                <a:lnTo>
                  <a:pt x="993317" y="109131"/>
                </a:lnTo>
                <a:lnTo>
                  <a:pt x="825779" y="109131"/>
                </a:lnTo>
                <a:lnTo>
                  <a:pt x="825779" y="4889"/>
                </a:lnTo>
                <a:close/>
              </a:path>
              <a:path w="2667634" h="259714">
                <a:moveTo>
                  <a:pt x="993317" y="144106"/>
                </a:moveTo>
                <a:lnTo>
                  <a:pt x="952398" y="144106"/>
                </a:lnTo>
                <a:lnTo>
                  <a:pt x="952398" y="254647"/>
                </a:lnTo>
                <a:lnTo>
                  <a:pt x="993317" y="254647"/>
                </a:lnTo>
                <a:lnTo>
                  <a:pt x="993317" y="144106"/>
                </a:lnTo>
                <a:close/>
              </a:path>
              <a:path w="2667634" h="259714">
                <a:moveTo>
                  <a:pt x="993317" y="4889"/>
                </a:moveTo>
                <a:lnTo>
                  <a:pt x="952398" y="4889"/>
                </a:lnTo>
                <a:lnTo>
                  <a:pt x="952398" y="109131"/>
                </a:lnTo>
                <a:lnTo>
                  <a:pt x="993317" y="109131"/>
                </a:lnTo>
                <a:lnTo>
                  <a:pt x="993317" y="4889"/>
                </a:lnTo>
                <a:close/>
              </a:path>
              <a:path w="2667634" h="259714">
                <a:moveTo>
                  <a:pt x="1106512" y="4889"/>
                </a:moveTo>
                <a:lnTo>
                  <a:pt x="1065593" y="4889"/>
                </a:lnTo>
                <a:lnTo>
                  <a:pt x="1065593" y="254647"/>
                </a:lnTo>
                <a:lnTo>
                  <a:pt x="1106512" y="254647"/>
                </a:lnTo>
                <a:lnTo>
                  <a:pt x="1106512" y="72059"/>
                </a:lnTo>
                <a:lnTo>
                  <a:pt x="1152554" y="72059"/>
                </a:lnTo>
                <a:lnTo>
                  <a:pt x="1106512" y="4889"/>
                </a:lnTo>
                <a:close/>
              </a:path>
              <a:path w="2667634" h="259714">
                <a:moveTo>
                  <a:pt x="1152554" y="72059"/>
                </a:moveTo>
                <a:lnTo>
                  <a:pt x="1107909" y="72059"/>
                </a:lnTo>
                <a:lnTo>
                  <a:pt x="1232788" y="254647"/>
                </a:lnTo>
                <a:lnTo>
                  <a:pt x="1272666" y="254647"/>
                </a:lnTo>
                <a:lnTo>
                  <a:pt x="1272666" y="185038"/>
                </a:lnTo>
                <a:lnTo>
                  <a:pt x="1229994" y="185038"/>
                </a:lnTo>
                <a:lnTo>
                  <a:pt x="1152554" y="72059"/>
                </a:lnTo>
                <a:close/>
              </a:path>
              <a:path w="2667634" h="259714">
                <a:moveTo>
                  <a:pt x="1272666" y="4889"/>
                </a:moveTo>
                <a:lnTo>
                  <a:pt x="1231391" y="4889"/>
                </a:lnTo>
                <a:lnTo>
                  <a:pt x="1231391" y="185038"/>
                </a:lnTo>
                <a:lnTo>
                  <a:pt x="1272666" y="185038"/>
                </a:lnTo>
                <a:lnTo>
                  <a:pt x="1272666" y="4889"/>
                </a:lnTo>
                <a:close/>
              </a:path>
              <a:path w="2667634" h="259714">
                <a:moveTo>
                  <a:pt x="1455813" y="0"/>
                </a:moveTo>
                <a:lnTo>
                  <a:pt x="1404218" y="9355"/>
                </a:lnTo>
                <a:lnTo>
                  <a:pt x="1365567" y="37426"/>
                </a:lnTo>
                <a:lnTo>
                  <a:pt x="1342221" y="78260"/>
                </a:lnTo>
                <a:lnTo>
                  <a:pt x="1334439" y="130124"/>
                </a:lnTo>
                <a:lnTo>
                  <a:pt x="1336385" y="157270"/>
                </a:lnTo>
                <a:lnTo>
                  <a:pt x="1351949" y="203442"/>
                </a:lnTo>
                <a:lnTo>
                  <a:pt x="1383538" y="238684"/>
                </a:lnTo>
                <a:lnTo>
                  <a:pt x="1428662" y="257220"/>
                </a:lnTo>
                <a:lnTo>
                  <a:pt x="1455813" y="259537"/>
                </a:lnTo>
                <a:lnTo>
                  <a:pt x="1482964" y="257241"/>
                </a:lnTo>
                <a:lnTo>
                  <a:pt x="1507056" y="250355"/>
                </a:lnTo>
                <a:lnTo>
                  <a:pt x="1528088" y="238877"/>
                </a:lnTo>
                <a:lnTo>
                  <a:pt x="1545278" y="223507"/>
                </a:lnTo>
                <a:lnTo>
                  <a:pt x="1455813" y="223507"/>
                </a:lnTo>
                <a:lnTo>
                  <a:pt x="1437364" y="221890"/>
                </a:lnTo>
                <a:lnTo>
                  <a:pt x="1395653" y="197624"/>
                </a:lnTo>
                <a:lnTo>
                  <a:pt x="1376638" y="150345"/>
                </a:lnTo>
                <a:lnTo>
                  <a:pt x="1375371" y="130124"/>
                </a:lnTo>
                <a:lnTo>
                  <a:pt x="1376638" y="109745"/>
                </a:lnTo>
                <a:lnTo>
                  <a:pt x="1395653" y="62255"/>
                </a:lnTo>
                <a:lnTo>
                  <a:pt x="1437623" y="37668"/>
                </a:lnTo>
                <a:lnTo>
                  <a:pt x="1455813" y="36029"/>
                </a:lnTo>
                <a:lnTo>
                  <a:pt x="1544905" y="36029"/>
                </a:lnTo>
                <a:lnTo>
                  <a:pt x="1528088" y="20852"/>
                </a:lnTo>
                <a:lnTo>
                  <a:pt x="1507056" y="9267"/>
                </a:lnTo>
                <a:lnTo>
                  <a:pt x="1482964" y="2316"/>
                </a:lnTo>
                <a:lnTo>
                  <a:pt x="1455813" y="0"/>
                </a:lnTo>
                <a:close/>
              </a:path>
              <a:path w="2667634" h="259714">
                <a:moveTo>
                  <a:pt x="1544905" y="36029"/>
                </a:moveTo>
                <a:lnTo>
                  <a:pt x="1455813" y="36029"/>
                </a:lnTo>
                <a:lnTo>
                  <a:pt x="1474246" y="37582"/>
                </a:lnTo>
                <a:lnTo>
                  <a:pt x="1490360" y="42238"/>
                </a:lnTo>
                <a:lnTo>
                  <a:pt x="1524657" y="74765"/>
                </a:lnTo>
                <a:lnTo>
                  <a:pt x="1536268" y="130124"/>
                </a:lnTo>
                <a:lnTo>
                  <a:pt x="1534977" y="150803"/>
                </a:lnTo>
                <a:lnTo>
                  <a:pt x="1515630" y="198678"/>
                </a:lnTo>
                <a:lnTo>
                  <a:pt x="1474111" y="221956"/>
                </a:lnTo>
                <a:lnTo>
                  <a:pt x="1455813" y="223507"/>
                </a:lnTo>
                <a:lnTo>
                  <a:pt x="1545278" y="223507"/>
                </a:lnTo>
                <a:lnTo>
                  <a:pt x="1569673" y="181976"/>
                </a:lnTo>
                <a:lnTo>
                  <a:pt x="1577543" y="130124"/>
                </a:lnTo>
                <a:lnTo>
                  <a:pt x="1575576" y="102533"/>
                </a:lnTo>
                <a:lnTo>
                  <a:pt x="1569673" y="77825"/>
                </a:lnTo>
                <a:lnTo>
                  <a:pt x="1559835" y="56004"/>
                </a:lnTo>
                <a:lnTo>
                  <a:pt x="1546059" y="37071"/>
                </a:lnTo>
                <a:lnTo>
                  <a:pt x="1544905" y="36029"/>
                </a:lnTo>
                <a:close/>
              </a:path>
              <a:path w="2667634" h="259714">
                <a:moveTo>
                  <a:pt x="1679892" y="4889"/>
                </a:moveTo>
                <a:lnTo>
                  <a:pt x="1639315" y="4889"/>
                </a:lnTo>
                <a:lnTo>
                  <a:pt x="1639315" y="254647"/>
                </a:lnTo>
                <a:lnTo>
                  <a:pt x="1814906" y="254647"/>
                </a:lnTo>
                <a:lnTo>
                  <a:pt x="1814906" y="219671"/>
                </a:lnTo>
                <a:lnTo>
                  <a:pt x="1679892" y="219671"/>
                </a:lnTo>
                <a:lnTo>
                  <a:pt x="1679892" y="4889"/>
                </a:lnTo>
                <a:close/>
              </a:path>
              <a:path w="2667634" h="259714">
                <a:moveTo>
                  <a:pt x="1980577" y="0"/>
                </a:moveTo>
                <a:lnTo>
                  <a:pt x="1928980" y="9355"/>
                </a:lnTo>
                <a:lnTo>
                  <a:pt x="1890318" y="37426"/>
                </a:lnTo>
                <a:lnTo>
                  <a:pt x="1866977" y="78260"/>
                </a:lnTo>
                <a:lnTo>
                  <a:pt x="1859191" y="130124"/>
                </a:lnTo>
                <a:lnTo>
                  <a:pt x="1861138" y="157270"/>
                </a:lnTo>
                <a:lnTo>
                  <a:pt x="1876705" y="203442"/>
                </a:lnTo>
                <a:lnTo>
                  <a:pt x="1908295" y="238684"/>
                </a:lnTo>
                <a:lnTo>
                  <a:pt x="1953421" y="257220"/>
                </a:lnTo>
                <a:lnTo>
                  <a:pt x="1980577" y="259537"/>
                </a:lnTo>
                <a:lnTo>
                  <a:pt x="2007728" y="257241"/>
                </a:lnTo>
                <a:lnTo>
                  <a:pt x="2031820" y="250355"/>
                </a:lnTo>
                <a:lnTo>
                  <a:pt x="2052852" y="238877"/>
                </a:lnTo>
                <a:lnTo>
                  <a:pt x="2070042" y="223507"/>
                </a:lnTo>
                <a:lnTo>
                  <a:pt x="1980577" y="223507"/>
                </a:lnTo>
                <a:lnTo>
                  <a:pt x="1962122" y="221890"/>
                </a:lnTo>
                <a:lnTo>
                  <a:pt x="1920405" y="197624"/>
                </a:lnTo>
                <a:lnTo>
                  <a:pt x="1901390" y="150345"/>
                </a:lnTo>
                <a:lnTo>
                  <a:pt x="1900123" y="130124"/>
                </a:lnTo>
                <a:lnTo>
                  <a:pt x="1901390" y="109745"/>
                </a:lnTo>
                <a:lnTo>
                  <a:pt x="1920405" y="62255"/>
                </a:lnTo>
                <a:lnTo>
                  <a:pt x="1962387" y="37668"/>
                </a:lnTo>
                <a:lnTo>
                  <a:pt x="1980577" y="36029"/>
                </a:lnTo>
                <a:lnTo>
                  <a:pt x="2069669" y="36029"/>
                </a:lnTo>
                <a:lnTo>
                  <a:pt x="2052852" y="20852"/>
                </a:lnTo>
                <a:lnTo>
                  <a:pt x="2031820" y="9267"/>
                </a:lnTo>
                <a:lnTo>
                  <a:pt x="2007728" y="2316"/>
                </a:lnTo>
                <a:lnTo>
                  <a:pt x="1980577" y="0"/>
                </a:lnTo>
                <a:close/>
              </a:path>
              <a:path w="2667634" h="259714">
                <a:moveTo>
                  <a:pt x="2069669" y="36029"/>
                </a:moveTo>
                <a:lnTo>
                  <a:pt x="1980577" y="36029"/>
                </a:lnTo>
                <a:lnTo>
                  <a:pt x="1999003" y="37582"/>
                </a:lnTo>
                <a:lnTo>
                  <a:pt x="2015115" y="42238"/>
                </a:lnTo>
                <a:lnTo>
                  <a:pt x="2049419" y="74765"/>
                </a:lnTo>
                <a:lnTo>
                  <a:pt x="2061019" y="130124"/>
                </a:lnTo>
                <a:lnTo>
                  <a:pt x="2059731" y="150803"/>
                </a:lnTo>
                <a:lnTo>
                  <a:pt x="2040394" y="198678"/>
                </a:lnTo>
                <a:lnTo>
                  <a:pt x="1998875" y="221956"/>
                </a:lnTo>
                <a:lnTo>
                  <a:pt x="1980577" y="223507"/>
                </a:lnTo>
                <a:lnTo>
                  <a:pt x="2070042" y="223507"/>
                </a:lnTo>
                <a:lnTo>
                  <a:pt x="2094426" y="181976"/>
                </a:lnTo>
                <a:lnTo>
                  <a:pt x="2102294" y="130124"/>
                </a:lnTo>
                <a:lnTo>
                  <a:pt x="2100327" y="102533"/>
                </a:lnTo>
                <a:lnTo>
                  <a:pt x="2094426" y="77825"/>
                </a:lnTo>
                <a:lnTo>
                  <a:pt x="2084592" y="56004"/>
                </a:lnTo>
                <a:lnTo>
                  <a:pt x="2070823" y="37071"/>
                </a:lnTo>
                <a:lnTo>
                  <a:pt x="2069669" y="36029"/>
                </a:lnTo>
                <a:close/>
              </a:path>
              <a:path w="2667634" h="259714">
                <a:moveTo>
                  <a:pt x="2272512" y="0"/>
                </a:moveTo>
                <a:lnTo>
                  <a:pt x="2222488" y="9620"/>
                </a:lnTo>
                <a:lnTo>
                  <a:pt x="2184361" y="38481"/>
                </a:lnTo>
                <a:lnTo>
                  <a:pt x="2161273" y="79575"/>
                </a:lnTo>
                <a:lnTo>
                  <a:pt x="2153577" y="130822"/>
                </a:lnTo>
                <a:lnTo>
                  <a:pt x="2155501" y="157489"/>
                </a:lnTo>
                <a:lnTo>
                  <a:pt x="2170893" y="202965"/>
                </a:lnTo>
                <a:lnTo>
                  <a:pt x="2202614" y="238293"/>
                </a:lnTo>
                <a:lnTo>
                  <a:pt x="2248962" y="257177"/>
                </a:lnTo>
                <a:lnTo>
                  <a:pt x="2277059" y="259537"/>
                </a:lnTo>
                <a:lnTo>
                  <a:pt x="2293299" y="259013"/>
                </a:lnTo>
                <a:lnTo>
                  <a:pt x="2337561" y="251142"/>
                </a:lnTo>
                <a:lnTo>
                  <a:pt x="2372984" y="234613"/>
                </a:lnTo>
                <a:lnTo>
                  <a:pt x="2383040" y="227355"/>
                </a:lnTo>
                <a:lnTo>
                  <a:pt x="2383040" y="223862"/>
                </a:lnTo>
                <a:lnTo>
                  <a:pt x="2281605" y="223862"/>
                </a:lnTo>
                <a:lnTo>
                  <a:pt x="2260355" y="222288"/>
                </a:lnTo>
                <a:lnTo>
                  <a:pt x="2214448" y="198678"/>
                </a:lnTo>
                <a:lnTo>
                  <a:pt x="2195754" y="151587"/>
                </a:lnTo>
                <a:lnTo>
                  <a:pt x="2194509" y="130822"/>
                </a:lnTo>
                <a:lnTo>
                  <a:pt x="2195907" y="109067"/>
                </a:lnTo>
                <a:lnTo>
                  <a:pt x="2216899" y="59804"/>
                </a:lnTo>
                <a:lnTo>
                  <a:pt x="2255784" y="37515"/>
                </a:lnTo>
                <a:lnTo>
                  <a:pt x="2272512" y="36029"/>
                </a:lnTo>
                <a:lnTo>
                  <a:pt x="2362566" y="36029"/>
                </a:lnTo>
                <a:lnTo>
                  <a:pt x="2360608" y="33121"/>
                </a:lnTo>
                <a:lnTo>
                  <a:pt x="2348407" y="21336"/>
                </a:lnTo>
                <a:lnTo>
                  <a:pt x="2333305" y="12001"/>
                </a:lnTo>
                <a:lnTo>
                  <a:pt x="2315622" y="5333"/>
                </a:lnTo>
                <a:lnTo>
                  <a:pt x="2295358" y="1333"/>
                </a:lnTo>
                <a:lnTo>
                  <a:pt x="2272512" y="0"/>
                </a:lnTo>
                <a:close/>
              </a:path>
              <a:path w="2667634" h="259714">
                <a:moveTo>
                  <a:pt x="2383040" y="121729"/>
                </a:moveTo>
                <a:lnTo>
                  <a:pt x="2276005" y="121729"/>
                </a:lnTo>
                <a:lnTo>
                  <a:pt x="2276005" y="156705"/>
                </a:lnTo>
                <a:lnTo>
                  <a:pt x="2342108" y="156705"/>
                </a:lnTo>
                <a:lnTo>
                  <a:pt x="2342108" y="208114"/>
                </a:lnTo>
                <a:lnTo>
                  <a:pt x="2298919" y="222815"/>
                </a:lnTo>
                <a:lnTo>
                  <a:pt x="2281605" y="223862"/>
                </a:lnTo>
                <a:lnTo>
                  <a:pt x="2383040" y="223862"/>
                </a:lnTo>
                <a:lnTo>
                  <a:pt x="2383040" y="121729"/>
                </a:lnTo>
                <a:close/>
              </a:path>
              <a:path w="2667634" h="259714">
                <a:moveTo>
                  <a:pt x="2362566" y="36029"/>
                </a:moveTo>
                <a:lnTo>
                  <a:pt x="2272512" y="36029"/>
                </a:lnTo>
                <a:lnTo>
                  <a:pt x="2286128" y="36772"/>
                </a:lnTo>
                <a:lnTo>
                  <a:pt x="2298304" y="39001"/>
                </a:lnTo>
                <a:lnTo>
                  <a:pt x="2332494" y="63045"/>
                </a:lnTo>
                <a:lnTo>
                  <a:pt x="2340711" y="83946"/>
                </a:lnTo>
                <a:lnTo>
                  <a:pt x="2381986" y="83946"/>
                </a:lnTo>
                <a:lnTo>
                  <a:pt x="2377400" y="64425"/>
                </a:lnTo>
                <a:lnTo>
                  <a:pt x="2370274" y="47483"/>
                </a:lnTo>
                <a:lnTo>
                  <a:pt x="2362566" y="36029"/>
                </a:lnTo>
                <a:close/>
              </a:path>
              <a:path w="2667634" h="259714">
                <a:moveTo>
                  <a:pt x="2478392" y="4889"/>
                </a:moveTo>
                <a:lnTo>
                  <a:pt x="2429078" y="4889"/>
                </a:lnTo>
                <a:lnTo>
                  <a:pt x="2527706" y="155295"/>
                </a:lnTo>
                <a:lnTo>
                  <a:pt x="2527706" y="254647"/>
                </a:lnTo>
                <a:lnTo>
                  <a:pt x="2568638" y="254647"/>
                </a:lnTo>
                <a:lnTo>
                  <a:pt x="2568638" y="155295"/>
                </a:lnTo>
                <a:lnTo>
                  <a:pt x="2593633" y="117182"/>
                </a:lnTo>
                <a:lnTo>
                  <a:pt x="2548356" y="117182"/>
                </a:lnTo>
                <a:lnTo>
                  <a:pt x="2478392" y="4889"/>
                </a:lnTo>
                <a:close/>
              </a:path>
              <a:path w="2667634" h="259714">
                <a:moveTo>
                  <a:pt x="2667279" y="4889"/>
                </a:moveTo>
                <a:lnTo>
                  <a:pt x="2617965" y="4889"/>
                </a:lnTo>
                <a:lnTo>
                  <a:pt x="2548356" y="117182"/>
                </a:lnTo>
                <a:lnTo>
                  <a:pt x="2593633" y="117182"/>
                </a:lnTo>
                <a:lnTo>
                  <a:pt x="2667279" y="4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140916" y="5773254"/>
            <a:ext cx="2667635" cy="0"/>
          </a:xfrm>
          <a:custGeom>
            <a:avLst/>
            <a:gdLst/>
            <a:ahLst/>
            <a:cxnLst/>
            <a:rect l="l" t="t" r="r" b="b"/>
            <a:pathLst>
              <a:path w="2667634">
                <a:moveTo>
                  <a:pt x="0" y="0"/>
                </a:moveTo>
                <a:lnTo>
                  <a:pt x="2667279" y="0"/>
                </a:lnTo>
              </a:path>
            </a:pathLst>
          </a:custGeom>
          <a:ln w="179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037523" y="5941059"/>
            <a:ext cx="1770646" cy="17500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809507" y="5161699"/>
            <a:ext cx="1998980" cy="220979"/>
          </a:xfrm>
          <a:custGeom>
            <a:avLst/>
            <a:gdLst/>
            <a:ahLst/>
            <a:cxnLst/>
            <a:rect l="l" t="t" r="r" b="b"/>
            <a:pathLst>
              <a:path w="1998979" h="220979">
                <a:moveTo>
                  <a:pt x="26542" y="146151"/>
                </a:moveTo>
                <a:lnTo>
                  <a:pt x="0" y="148539"/>
                </a:lnTo>
                <a:lnTo>
                  <a:pt x="956" y="158957"/>
                </a:lnTo>
                <a:lnTo>
                  <a:pt x="3224" y="168817"/>
                </a:lnTo>
                <a:lnTo>
                  <a:pt x="24945" y="201710"/>
                </a:lnTo>
                <a:lnTo>
                  <a:pt x="64295" y="218595"/>
                </a:lnTo>
                <a:lnTo>
                  <a:pt x="90881" y="220713"/>
                </a:lnTo>
                <a:lnTo>
                  <a:pt x="102085" y="220183"/>
                </a:lnTo>
                <a:lnTo>
                  <a:pt x="140586" y="207770"/>
                </a:lnTo>
                <a:lnTo>
                  <a:pt x="154882" y="195656"/>
                </a:lnTo>
                <a:lnTo>
                  <a:pt x="89585" y="195656"/>
                </a:lnTo>
                <a:lnTo>
                  <a:pt x="80712" y="195256"/>
                </a:lnTo>
                <a:lnTo>
                  <a:pt x="44181" y="181914"/>
                </a:lnTo>
                <a:lnTo>
                  <a:pt x="27793" y="153838"/>
                </a:lnTo>
                <a:lnTo>
                  <a:pt x="26542" y="146151"/>
                </a:lnTo>
                <a:close/>
              </a:path>
              <a:path w="1998979" h="220979">
                <a:moveTo>
                  <a:pt x="83223" y="0"/>
                </a:moveTo>
                <a:lnTo>
                  <a:pt x="44043" y="7302"/>
                </a:lnTo>
                <a:lnTo>
                  <a:pt x="13232" y="35827"/>
                </a:lnTo>
                <a:lnTo>
                  <a:pt x="8051" y="58953"/>
                </a:lnTo>
                <a:lnTo>
                  <a:pt x="8519" y="66128"/>
                </a:lnTo>
                <a:lnTo>
                  <a:pt x="31130" y="101215"/>
                </a:lnTo>
                <a:lnTo>
                  <a:pt x="92910" y="122117"/>
                </a:lnTo>
                <a:lnTo>
                  <a:pt x="103722" y="124955"/>
                </a:lnTo>
                <a:lnTo>
                  <a:pt x="140639" y="146799"/>
                </a:lnTo>
                <a:lnTo>
                  <a:pt x="142582" y="152603"/>
                </a:lnTo>
                <a:lnTo>
                  <a:pt x="142582" y="165836"/>
                </a:lnTo>
                <a:lnTo>
                  <a:pt x="111697" y="192950"/>
                </a:lnTo>
                <a:lnTo>
                  <a:pt x="89585" y="195656"/>
                </a:lnTo>
                <a:lnTo>
                  <a:pt x="154882" y="195656"/>
                </a:lnTo>
                <a:lnTo>
                  <a:pt x="169722" y="156883"/>
                </a:lnTo>
                <a:lnTo>
                  <a:pt x="169167" y="148539"/>
                </a:lnTo>
                <a:lnTo>
                  <a:pt x="149547" y="114590"/>
                </a:lnTo>
                <a:lnTo>
                  <a:pt x="101976" y="95046"/>
                </a:lnTo>
                <a:lnTo>
                  <a:pt x="86015" y="91239"/>
                </a:lnTo>
                <a:lnTo>
                  <a:pt x="70531" y="87397"/>
                </a:lnTo>
                <a:lnTo>
                  <a:pt x="35204" y="64769"/>
                </a:lnTo>
                <a:lnTo>
                  <a:pt x="35283" y="56424"/>
                </a:lnTo>
                <a:lnTo>
                  <a:pt x="62134" y="27395"/>
                </a:lnTo>
                <a:lnTo>
                  <a:pt x="84315" y="25044"/>
                </a:lnTo>
                <a:lnTo>
                  <a:pt x="149018" y="25044"/>
                </a:lnTo>
                <a:lnTo>
                  <a:pt x="147563" y="23161"/>
                </a:lnTo>
                <a:lnTo>
                  <a:pt x="105552" y="1903"/>
                </a:lnTo>
                <a:lnTo>
                  <a:pt x="94735" y="474"/>
                </a:lnTo>
                <a:lnTo>
                  <a:pt x="83223" y="0"/>
                </a:lnTo>
                <a:close/>
              </a:path>
              <a:path w="1998979" h="220979">
                <a:moveTo>
                  <a:pt x="149018" y="25044"/>
                </a:moveTo>
                <a:lnTo>
                  <a:pt x="84315" y="25044"/>
                </a:lnTo>
                <a:lnTo>
                  <a:pt x="95873" y="25688"/>
                </a:lnTo>
                <a:lnTo>
                  <a:pt x="105933" y="27622"/>
                </a:lnTo>
                <a:lnTo>
                  <a:pt x="134578" y="56424"/>
                </a:lnTo>
                <a:lnTo>
                  <a:pt x="136309" y="65912"/>
                </a:lnTo>
                <a:lnTo>
                  <a:pt x="163461" y="63817"/>
                </a:lnTo>
                <a:lnTo>
                  <a:pt x="162522" y="54667"/>
                </a:lnTo>
                <a:lnTo>
                  <a:pt x="160464" y="46004"/>
                </a:lnTo>
                <a:lnTo>
                  <a:pt x="157282" y="37833"/>
                </a:lnTo>
                <a:lnTo>
                  <a:pt x="152971" y="30162"/>
                </a:lnTo>
                <a:lnTo>
                  <a:pt x="149018" y="25044"/>
                </a:lnTo>
                <a:close/>
              </a:path>
              <a:path w="1998979" h="220979">
                <a:moveTo>
                  <a:pt x="314350" y="3568"/>
                </a:moveTo>
                <a:lnTo>
                  <a:pt x="283286" y="3568"/>
                </a:lnTo>
                <a:lnTo>
                  <a:pt x="201358" y="217131"/>
                </a:lnTo>
                <a:lnTo>
                  <a:pt x="231343" y="217131"/>
                </a:lnTo>
                <a:lnTo>
                  <a:pt x="254495" y="152412"/>
                </a:lnTo>
                <a:lnTo>
                  <a:pt x="374946" y="152412"/>
                </a:lnTo>
                <a:lnTo>
                  <a:pt x="365593" y="129438"/>
                </a:lnTo>
                <a:lnTo>
                  <a:pt x="262801" y="129438"/>
                </a:lnTo>
                <a:lnTo>
                  <a:pt x="286219" y="66751"/>
                </a:lnTo>
                <a:lnTo>
                  <a:pt x="289722" y="56584"/>
                </a:lnTo>
                <a:lnTo>
                  <a:pt x="292854" y="46348"/>
                </a:lnTo>
                <a:lnTo>
                  <a:pt x="295612" y="36036"/>
                </a:lnTo>
                <a:lnTo>
                  <a:pt x="297992" y="25641"/>
                </a:lnTo>
                <a:lnTo>
                  <a:pt x="323336" y="25641"/>
                </a:lnTo>
                <a:lnTo>
                  <a:pt x="314350" y="3568"/>
                </a:lnTo>
                <a:close/>
              </a:path>
              <a:path w="1998979" h="220979">
                <a:moveTo>
                  <a:pt x="374946" y="152412"/>
                </a:moveTo>
                <a:lnTo>
                  <a:pt x="344436" y="152412"/>
                </a:lnTo>
                <a:lnTo>
                  <a:pt x="369138" y="217131"/>
                </a:lnTo>
                <a:lnTo>
                  <a:pt x="401294" y="217131"/>
                </a:lnTo>
                <a:lnTo>
                  <a:pt x="374946" y="152412"/>
                </a:lnTo>
                <a:close/>
              </a:path>
              <a:path w="1998979" h="220979">
                <a:moveTo>
                  <a:pt x="427126" y="3568"/>
                </a:moveTo>
                <a:lnTo>
                  <a:pt x="396506" y="3568"/>
                </a:lnTo>
                <a:lnTo>
                  <a:pt x="479018" y="217131"/>
                </a:lnTo>
                <a:lnTo>
                  <a:pt x="508406" y="217131"/>
                </a:lnTo>
                <a:lnTo>
                  <a:pt x="517531" y="193725"/>
                </a:lnTo>
                <a:lnTo>
                  <a:pt x="493788" y="193725"/>
                </a:lnTo>
                <a:lnTo>
                  <a:pt x="491404" y="185414"/>
                </a:lnTo>
                <a:lnTo>
                  <a:pt x="488737" y="176822"/>
                </a:lnTo>
                <a:lnTo>
                  <a:pt x="485798" y="167944"/>
                </a:lnTo>
                <a:lnTo>
                  <a:pt x="482600" y="158775"/>
                </a:lnTo>
                <a:lnTo>
                  <a:pt x="427126" y="3568"/>
                </a:lnTo>
                <a:close/>
              </a:path>
              <a:path w="1998979" h="220979">
                <a:moveTo>
                  <a:pt x="591667" y="3568"/>
                </a:moveTo>
                <a:lnTo>
                  <a:pt x="562838" y="3568"/>
                </a:lnTo>
                <a:lnTo>
                  <a:pt x="505269" y="158775"/>
                </a:lnTo>
                <a:lnTo>
                  <a:pt x="502093" y="167501"/>
                </a:lnTo>
                <a:lnTo>
                  <a:pt x="499119" y="176231"/>
                </a:lnTo>
                <a:lnTo>
                  <a:pt x="496350" y="184971"/>
                </a:lnTo>
                <a:lnTo>
                  <a:pt x="493788" y="193725"/>
                </a:lnTo>
                <a:lnTo>
                  <a:pt x="517531" y="193725"/>
                </a:lnTo>
                <a:lnTo>
                  <a:pt x="591667" y="3568"/>
                </a:lnTo>
                <a:close/>
              </a:path>
              <a:path w="1998979" h="220979">
                <a:moveTo>
                  <a:pt x="323336" y="25641"/>
                </a:moveTo>
                <a:lnTo>
                  <a:pt x="297992" y="25641"/>
                </a:lnTo>
                <a:lnTo>
                  <a:pt x="300932" y="35028"/>
                </a:lnTo>
                <a:lnTo>
                  <a:pt x="304460" y="45588"/>
                </a:lnTo>
                <a:lnTo>
                  <a:pt x="308583" y="57322"/>
                </a:lnTo>
                <a:lnTo>
                  <a:pt x="313308" y="70230"/>
                </a:lnTo>
                <a:lnTo>
                  <a:pt x="335584" y="129438"/>
                </a:lnTo>
                <a:lnTo>
                  <a:pt x="365593" y="129438"/>
                </a:lnTo>
                <a:lnTo>
                  <a:pt x="323336" y="25641"/>
                </a:lnTo>
                <a:close/>
              </a:path>
              <a:path w="1998979" h="220979">
                <a:moveTo>
                  <a:pt x="788504" y="3568"/>
                </a:moveTo>
                <a:lnTo>
                  <a:pt x="634301" y="3568"/>
                </a:lnTo>
                <a:lnTo>
                  <a:pt x="634301" y="217131"/>
                </a:lnTo>
                <a:lnTo>
                  <a:pt x="793572" y="217131"/>
                </a:lnTo>
                <a:lnTo>
                  <a:pt x="793572" y="192087"/>
                </a:lnTo>
                <a:lnTo>
                  <a:pt x="662635" y="192087"/>
                </a:lnTo>
                <a:lnTo>
                  <a:pt x="662635" y="119303"/>
                </a:lnTo>
                <a:lnTo>
                  <a:pt x="780453" y="119303"/>
                </a:lnTo>
                <a:lnTo>
                  <a:pt x="780453" y="94246"/>
                </a:lnTo>
                <a:lnTo>
                  <a:pt x="662635" y="94246"/>
                </a:lnTo>
                <a:lnTo>
                  <a:pt x="662635" y="28625"/>
                </a:lnTo>
                <a:lnTo>
                  <a:pt x="788504" y="28625"/>
                </a:lnTo>
                <a:lnTo>
                  <a:pt x="788504" y="3568"/>
                </a:lnTo>
                <a:close/>
              </a:path>
              <a:path w="1998979" h="220979">
                <a:moveTo>
                  <a:pt x="925461" y="3568"/>
                </a:moveTo>
                <a:lnTo>
                  <a:pt x="896137" y="3568"/>
                </a:lnTo>
                <a:lnTo>
                  <a:pt x="952360" y="217131"/>
                </a:lnTo>
                <a:lnTo>
                  <a:pt x="981887" y="217131"/>
                </a:lnTo>
                <a:lnTo>
                  <a:pt x="990108" y="187261"/>
                </a:lnTo>
                <a:lnTo>
                  <a:pt x="966673" y="187261"/>
                </a:lnTo>
                <a:lnTo>
                  <a:pt x="964616" y="176422"/>
                </a:lnTo>
                <a:lnTo>
                  <a:pt x="962394" y="165531"/>
                </a:lnTo>
                <a:lnTo>
                  <a:pt x="960013" y="154593"/>
                </a:lnTo>
                <a:lnTo>
                  <a:pt x="957478" y="143611"/>
                </a:lnTo>
                <a:lnTo>
                  <a:pt x="925461" y="3568"/>
                </a:lnTo>
                <a:close/>
              </a:path>
              <a:path w="1998979" h="220979">
                <a:moveTo>
                  <a:pt x="1058245" y="29375"/>
                </a:moveTo>
                <a:lnTo>
                  <a:pt x="1033195" y="29375"/>
                </a:lnTo>
                <a:lnTo>
                  <a:pt x="1084897" y="217131"/>
                </a:lnTo>
                <a:lnTo>
                  <a:pt x="1112380" y="217131"/>
                </a:lnTo>
                <a:lnTo>
                  <a:pt x="1120556" y="187261"/>
                </a:lnTo>
                <a:lnTo>
                  <a:pt x="1098219" y="187261"/>
                </a:lnTo>
                <a:lnTo>
                  <a:pt x="1095160" y="169307"/>
                </a:lnTo>
                <a:lnTo>
                  <a:pt x="1091360" y="150726"/>
                </a:lnTo>
                <a:lnTo>
                  <a:pt x="1086823" y="131522"/>
                </a:lnTo>
                <a:lnTo>
                  <a:pt x="1081557" y="111696"/>
                </a:lnTo>
                <a:lnTo>
                  <a:pt x="1058245" y="29375"/>
                </a:lnTo>
                <a:close/>
              </a:path>
              <a:path w="1998979" h="220979">
                <a:moveTo>
                  <a:pt x="1050937" y="3568"/>
                </a:moveTo>
                <a:lnTo>
                  <a:pt x="1016888" y="3568"/>
                </a:lnTo>
                <a:lnTo>
                  <a:pt x="976515" y="147891"/>
                </a:lnTo>
                <a:lnTo>
                  <a:pt x="975372" y="152308"/>
                </a:lnTo>
                <a:lnTo>
                  <a:pt x="966673" y="187261"/>
                </a:lnTo>
                <a:lnTo>
                  <a:pt x="990108" y="187261"/>
                </a:lnTo>
                <a:lnTo>
                  <a:pt x="1026680" y="54381"/>
                </a:lnTo>
                <a:lnTo>
                  <a:pt x="1033195" y="29375"/>
                </a:lnTo>
                <a:lnTo>
                  <a:pt x="1058245" y="29375"/>
                </a:lnTo>
                <a:lnTo>
                  <a:pt x="1050937" y="3568"/>
                </a:lnTo>
                <a:close/>
              </a:path>
              <a:path w="1998979" h="220979">
                <a:moveTo>
                  <a:pt x="1170838" y="3568"/>
                </a:moveTo>
                <a:lnTo>
                  <a:pt x="1142453" y="3568"/>
                </a:lnTo>
                <a:lnTo>
                  <a:pt x="1109103" y="140881"/>
                </a:lnTo>
                <a:lnTo>
                  <a:pt x="1105931" y="153589"/>
                </a:lnTo>
                <a:lnTo>
                  <a:pt x="1103061" y="165557"/>
                </a:lnTo>
                <a:lnTo>
                  <a:pt x="1100491" y="176782"/>
                </a:lnTo>
                <a:lnTo>
                  <a:pt x="1098219" y="187261"/>
                </a:lnTo>
                <a:lnTo>
                  <a:pt x="1120556" y="187261"/>
                </a:lnTo>
                <a:lnTo>
                  <a:pt x="1170838" y="3568"/>
                </a:lnTo>
                <a:close/>
              </a:path>
              <a:path w="1998979" h="220979">
                <a:moveTo>
                  <a:pt x="1292110" y="3568"/>
                </a:moveTo>
                <a:lnTo>
                  <a:pt x="1261046" y="3568"/>
                </a:lnTo>
                <a:lnTo>
                  <a:pt x="1179118" y="217131"/>
                </a:lnTo>
                <a:lnTo>
                  <a:pt x="1209090" y="217131"/>
                </a:lnTo>
                <a:lnTo>
                  <a:pt x="1232255" y="152412"/>
                </a:lnTo>
                <a:lnTo>
                  <a:pt x="1352706" y="152412"/>
                </a:lnTo>
                <a:lnTo>
                  <a:pt x="1343353" y="129438"/>
                </a:lnTo>
                <a:lnTo>
                  <a:pt x="1240561" y="129438"/>
                </a:lnTo>
                <a:lnTo>
                  <a:pt x="1263980" y="66751"/>
                </a:lnTo>
                <a:lnTo>
                  <a:pt x="1267480" y="56584"/>
                </a:lnTo>
                <a:lnTo>
                  <a:pt x="1270609" y="46348"/>
                </a:lnTo>
                <a:lnTo>
                  <a:pt x="1273367" y="36036"/>
                </a:lnTo>
                <a:lnTo>
                  <a:pt x="1275753" y="25641"/>
                </a:lnTo>
                <a:lnTo>
                  <a:pt x="1301096" y="25641"/>
                </a:lnTo>
                <a:lnTo>
                  <a:pt x="1292110" y="3568"/>
                </a:lnTo>
                <a:close/>
              </a:path>
              <a:path w="1998979" h="220979">
                <a:moveTo>
                  <a:pt x="1352706" y="152412"/>
                </a:moveTo>
                <a:lnTo>
                  <a:pt x="1322184" y="152412"/>
                </a:lnTo>
                <a:lnTo>
                  <a:pt x="1346898" y="217131"/>
                </a:lnTo>
                <a:lnTo>
                  <a:pt x="1379054" y="217131"/>
                </a:lnTo>
                <a:lnTo>
                  <a:pt x="1352706" y="152412"/>
                </a:lnTo>
                <a:close/>
              </a:path>
              <a:path w="1998979" h="220979">
                <a:moveTo>
                  <a:pt x="1301096" y="25641"/>
                </a:moveTo>
                <a:lnTo>
                  <a:pt x="1275753" y="25641"/>
                </a:lnTo>
                <a:lnTo>
                  <a:pt x="1278692" y="35028"/>
                </a:lnTo>
                <a:lnTo>
                  <a:pt x="1282220" y="45588"/>
                </a:lnTo>
                <a:lnTo>
                  <a:pt x="1286343" y="57322"/>
                </a:lnTo>
                <a:lnTo>
                  <a:pt x="1291069" y="70230"/>
                </a:lnTo>
                <a:lnTo>
                  <a:pt x="1313345" y="129438"/>
                </a:lnTo>
                <a:lnTo>
                  <a:pt x="1343353" y="129438"/>
                </a:lnTo>
                <a:lnTo>
                  <a:pt x="1301096" y="25641"/>
                </a:lnTo>
                <a:close/>
              </a:path>
              <a:path w="1998979" h="220979">
                <a:moveTo>
                  <a:pt x="1478559" y="28625"/>
                </a:moveTo>
                <a:lnTo>
                  <a:pt x="1450225" y="28625"/>
                </a:lnTo>
                <a:lnTo>
                  <a:pt x="1450225" y="217131"/>
                </a:lnTo>
                <a:lnTo>
                  <a:pt x="1478559" y="217131"/>
                </a:lnTo>
                <a:lnTo>
                  <a:pt x="1478559" y="28625"/>
                </a:lnTo>
                <a:close/>
              </a:path>
              <a:path w="1998979" h="220979">
                <a:moveTo>
                  <a:pt x="1548942" y="3568"/>
                </a:moveTo>
                <a:lnTo>
                  <a:pt x="1379829" y="3568"/>
                </a:lnTo>
                <a:lnTo>
                  <a:pt x="1379829" y="28625"/>
                </a:lnTo>
                <a:lnTo>
                  <a:pt x="1548942" y="28625"/>
                </a:lnTo>
                <a:lnTo>
                  <a:pt x="1548942" y="3568"/>
                </a:lnTo>
                <a:close/>
              </a:path>
              <a:path w="1998979" h="220979">
                <a:moveTo>
                  <a:pt x="1749513" y="3568"/>
                </a:moveTo>
                <a:lnTo>
                  <a:pt x="1595297" y="3568"/>
                </a:lnTo>
                <a:lnTo>
                  <a:pt x="1595297" y="217131"/>
                </a:lnTo>
                <a:lnTo>
                  <a:pt x="1754581" y="217131"/>
                </a:lnTo>
                <a:lnTo>
                  <a:pt x="1754581" y="192087"/>
                </a:lnTo>
                <a:lnTo>
                  <a:pt x="1623631" y="192087"/>
                </a:lnTo>
                <a:lnTo>
                  <a:pt x="1623631" y="119303"/>
                </a:lnTo>
                <a:lnTo>
                  <a:pt x="1741462" y="119303"/>
                </a:lnTo>
                <a:lnTo>
                  <a:pt x="1741462" y="94246"/>
                </a:lnTo>
                <a:lnTo>
                  <a:pt x="1623631" y="94246"/>
                </a:lnTo>
                <a:lnTo>
                  <a:pt x="1623631" y="28625"/>
                </a:lnTo>
                <a:lnTo>
                  <a:pt x="1749513" y="28625"/>
                </a:lnTo>
                <a:lnTo>
                  <a:pt x="1749513" y="3568"/>
                </a:lnTo>
                <a:close/>
              </a:path>
              <a:path w="1998979" h="220979">
                <a:moveTo>
                  <a:pt x="1905482" y="3568"/>
                </a:moveTo>
                <a:lnTo>
                  <a:pt x="1810829" y="3568"/>
                </a:lnTo>
                <a:lnTo>
                  <a:pt x="1810829" y="217131"/>
                </a:lnTo>
                <a:lnTo>
                  <a:pt x="1839163" y="217131"/>
                </a:lnTo>
                <a:lnTo>
                  <a:pt x="1839163" y="122288"/>
                </a:lnTo>
                <a:lnTo>
                  <a:pt x="1926335" y="122288"/>
                </a:lnTo>
                <a:lnTo>
                  <a:pt x="1921332" y="119900"/>
                </a:lnTo>
                <a:lnTo>
                  <a:pt x="1935689" y="117075"/>
                </a:lnTo>
                <a:lnTo>
                  <a:pt x="1948037" y="112841"/>
                </a:lnTo>
                <a:lnTo>
                  <a:pt x="1958379" y="107190"/>
                </a:lnTo>
                <a:lnTo>
                  <a:pt x="1966722" y="100114"/>
                </a:lnTo>
                <a:lnTo>
                  <a:pt x="1968506" y="97828"/>
                </a:lnTo>
                <a:lnTo>
                  <a:pt x="1839163" y="97828"/>
                </a:lnTo>
                <a:lnTo>
                  <a:pt x="1839163" y="27139"/>
                </a:lnTo>
                <a:lnTo>
                  <a:pt x="1970816" y="27139"/>
                </a:lnTo>
                <a:lnTo>
                  <a:pt x="1967779" y="22898"/>
                </a:lnTo>
                <a:lnTo>
                  <a:pt x="1930609" y="5018"/>
                </a:lnTo>
                <a:lnTo>
                  <a:pt x="1918903" y="3932"/>
                </a:lnTo>
                <a:lnTo>
                  <a:pt x="1905482" y="3568"/>
                </a:lnTo>
                <a:close/>
              </a:path>
              <a:path w="1998979" h="220979">
                <a:moveTo>
                  <a:pt x="1926335" y="122288"/>
                </a:moveTo>
                <a:lnTo>
                  <a:pt x="1879180" y="122288"/>
                </a:lnTo>
                <a:lnTo>
                  <a:pt x="1884400" y="122631"/>
                </a:lnTo>
                <a:lnTo>
                  <a:pt x="1887588" y="123278"/>
                </a:lnTo>
                <a:lnTo>
                  <a:pt x="1919092" y="148884"/>
                </a:lnTo>
                <a:lnTo>
                  <a:pt x="1963394" y="217131"/>
                </a:lnTo>
                <a:lnTo>
                  <a:pt x="1998687" y="217131"/>
                </a:lnTo>
                <a:lnTo>
                  <a:pt x="1961756" y="158965"/>
                </a:lnTo>
                <a:lnTo>
                  <a:pt x="1934514" y="127050"/>
                </a:lnTo>
                <a:lnTo>
                  <a:pt x="1928837" y="123482"/>
                </a:lnTo>
                <a:lnTo>
                  <a:pt x="1926335" y="122288"/>
                </a:lnTo>
                <a:close/>
              </a:path>
              <a:path w="1998979" h="220979">
                <a:moveTo>
                  <a:pt x="1970816" y="27139"/>
                </a:moveTo>
                <a:lnTo>
                  <a:pt x="1906676" y="27139"/>
                </a:lnTo>
                <a:lnTo>
                  <a:pt x="1917703" y="27745"/>
                </a:lnTo>
                <a:lnTo>
                  <a:pt x="1927145" y="29567"/>
                </a:lnTo>
                <a:lnTo>
                  <a:pt x="1952201" y="61785"/>
                </a:lnTo>
                <a:lnTo>
                  <a:pt x="1952205" y="68745"/>
                </a:lnTo>
                <a:lnTo>
                  <a:pt x="1950326" y="75107"/>
                </a:lnTo>
                <a:lnTo>
                  <a:pt x="1946541" y="80975"/>
                </a:lnTo>
                <a:lnTo>
                  <a:pt x="1942820" y="86893"/>
                </a:lnTo>
                <a:lnTo>
                  <a:pt x="1899805" y="97828"/>
                </a:lnTo>
                <a:lnTo>
                  <a:pt x="1968506" y="97828"/>
                </a:lnTo>
                <a:lnTo>
                  <a:pt x="1973152" y="91874"/>
                </a:lnTo>
                <a:lnTo>
                  <a:pt x="1977753" y="82740"/>
                </a:lnTo>
                <a:lnTo>
                  <a:pt x="1980518" y="72710"/>
                </a:lnTo>
                <a:lnTo>
                  <a:pt x="1981441" y="61785"/>
                </a:lnTo>
                <a:lnTo>
                  <a:pt x="1980890" y="53172"/>
                </a:lnTo>
                <a:lnTo>
                  <a:pt x="1979234" y="44938"/>
                </a:lnTo>
                <a:lnTo>
                  <a:pt x="1976469" y="37085"/>
                </a:lnTo>
                <a:lnTo>
                  <a:pt x="1972554" y="29567"/>
                </a:lnTo>
                <a:lnTo>
                  <a:pt x="1970816" y="27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68588" y="1620266"/>
            <a:ext cx="2673096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/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16" name="文本框 15"/>
          <p:cNvSpPr txBox="1"/>
          <p:nvPr/>
        </p:nvSpPr>
        <p:spPr>
          <a:xfrm>
            <a:off x="8528685" y="2661920"/>
            <a:ext cx="25609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华世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ZEYAN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免冲水小便器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28685" y="2886075"/>
            <a:ext cx="19138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>
                <a:solidFill>
                  <a:schemeClr val="bg1">
                    <a:lumMod val="50000"/>
                  </a:schemeClr>
                </a:solidFill>
              </a:rPr>
              <a:t>HUASHI WATERLESS UNIRAL</a:t>
            </a:r>
            <a:endParaRPr lang="en-US" altLang="zh-CN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7549" y="2190297"/>
            <a:ext cx="8035328" cy="472751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01786" y="1583474"/>
            <a:ext cx="1723250" cy="177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48091" y="1102105"/>
            <a:ext cx="1630680" cy="318770"/>
          </a:xfrm>
          <a:custGeom>
            <a:avLst/>
            <a:gdLst/>
            <a:ahLst/>
            <a:cxnLst/>
            <a:rect l="l" t="t" r="r" b="b"/>
            <a:pathLst>
              <a:path w="1630679" h="318769">
                <a:moveTo>
                  <a:pt x="243268" y="0"/>
                </a:moveTo>
                <a:lnTo>
                  <a:pt x="0" y="0"/>
                </a:lnTo>
                <a:lnTo>
                  <a:pt x="0" y="55435"/>
                </a:lnTo>
                <a:lnTo>
                  <a:pt x="159664" y="55435"/>
                </a:lnTo>
                <a:lnTo>
                  <a:pt x="0" y="269417"/>
                </a:lnTo>
                <a:lnTo>
                  <a:pt x="0" y="318668"/>
                </a:lnTo>
                <a:lnTo>
                  <a:pt x="201498" y="318668"/>
                </a:lnTo>
                <a:lnTo>
                  <a:pt x="220965" y="314815"/>
                </a:lnTo>
                <a:lnTo>
                  <a:pt x="235685" y="307882"/>
                </a:lnTo>
                <a:lnTo>
                  <a:pt x="245659" y="297869"/>
                </a:lnTo>
                <a:lnTo>
                  <a:pt x="250888" y="284772"/>
                </a:lnTo>
                <a:lnTo>
                  <a:pt x="250888" y="266318"/>
                </a:lnTo>
                <a:lnTo>
                  <a:pt x="85547" y="266318"/>
                </a:lnTo>
                <a:lnTo>
                  <a:pt x="243268" y="52336"/>
                </a:lnTo>
                <a:lnTo>
                  <a:pt x="243268" y="0"/>
                </a:lnTo>
                <a:close/>
              </a:path>
              <a:path w="1630679" h="318769">
                <a:moveTo>
                  <a:pt x="568325" y="0"/>
                </a:moveTo>
                <a:lnTo>
                  <a:pt x="395350" y="0"/>
                </a:lnTo>
                <a:lnTo>
                  <a:pt x="363517" y="5099"/>
                </a:lnTo>
                <a:lnTo>
                  <a:pt x="340248" y="17324"/>
                </a:lnTo>
                <a:lnTo>
                  <a:pt x="325538" y="36667"/>
                </a:lnTo>
                <a:lnTo>
                  <a:pt x="319379" y="63118"/>
                </a:lnTo>
                <a:lnTo>
                  <a:pt x="319379" y="267830"/>
                </a:lnTo>
                <a:lnTo>
                  <a:pt x="323893" y="290073"/>
                </a:lnTo>
                <a:lnTo>
                  <a:pt x="337431" y="305960"/>
                </a:lnTo>
                <a:lnTo>
                  <a:pt x="359986" y="315491"/>
                </a:lnTo>
                <a:lnTo>
                  <a:pt x="391553" y="318668"/>
                </a:lnTo>
                <a:lnTo>
                  <a:pt x="568325" y="318668"/>
                </a:lnTo>
                <a:lnTo>
                  <a:pt x="568325" y="266318"/>
                </a:lnTo>
                <a:lnTo>
                  <a:pt x="395350" y="266318"/>
                </a:lnTo>
                <a:lnTo>
                  <a:pt x="395350" y="187769"/>
                </a:lnTo>
                <a:lnTo>
                  <a:pt x="556882" y="187769"/>
                </a:lnTo>
                <a:lnTo>
                  <a:pt x="556882" y="130835"/>
                </a:lnTo>
                <a:lnTo>
                  <a:pt x="395350" y="130835"/>
                </a:lnTo>
                <a:lnTo>
                  <a:pt x="395350" y="90830"/>
                </a:lnTo>
                <a:lnTo>
                  <a:pt x="400581" y="76498"/>
                </a:lnTo>
                <a:lnTo>
                  <a:pt x="410564" y="65817"/>
                </a:lnTo>
                <a:lnTo>
                  <a:pt x="425306" y="58794"/>
                </a:lnTo>
                <a:lnTo>
                  <a:pt x="444817" y="55435"/>
                </a:lnTo>
                <a:lnTo>
                  <a:pt x="568325" y="55435"/>
                </a:lnTo>
                <a:lnTo>
                  <a:pt x="568325" y="0"/>
                </a:lnTo>
                <a:close/>
              </a:path>
              <a:path w="1630679" h="318769">
                <a:moveTo>
                  <a:pt x="668997" y="0"/>
                </a:moveTo>
                <a:lnTo>
                  <a:pt x="615810" y="0"/>
                </a:lnTo>
                <a:lnTo>
                  <a:pt x="743115" y="195529"/>
                </a:lnTo>
                <a:lnTo>
                  <a:pt x="743115" y="318668"/>
                </a:lnTo>
                <a:lnTo>
                  <a:pt x="819188" y="318668"/>
                </a:lnTo>
                <a:lnTo>
                  <a:pt x="819188" y="195529"/>
                </a:lnTo>
                <a:lnTo>
                  <a:pt x="860283" y="132410"/>
                </a:lnTo>
                <a:lnTo>
                  <a:pt x="781151" y="132410"/>
                </a:lnTo>
                <a:lnTo>
                  <a:pt x="781151" y="130835"/>
                </a:lnTo>
                <a:lnTo>
                  <a:pt x="722198" y="29222"/>
                </a:lnTo>
                <a:lnTo>
                  <a:pt x="712481" y="17019"/>
                </a:lnTo>
                <a:lnTo>
                  <a:pt x="700370" y="8086"/>
                </a:lnTo>
                <a:lnTo>
                  <a:pt x="685872" y="2415"/>
                </a:lnTo>
                <a:lnTo>
                  <a:pt x="668997" y="0"/>
                </a:lnTo>
                <a:close/>
              </a:path>
              <a:path w="1630679" h="318769">
                <a:moveTo>
                  <a:pt x="946492" y="0"/>
                </a:moveTo>
                <a:lnTo>
                  <a:pt x="893292" y="0"/>
                </a:lnTo>
                <a:lnTo>
                  <a:pt x="875702" y="2415"/>
                </a:lnTo>
                <a:lnTo>
                  <a:pt x="860983" y="8086"/>
                </a:lnTo>
                <a:lnTo>
                  <a:pt x="849122" y="17019"/>
                </a:lnTo>
                <a:lnTo>
                  <a:pt x="840105" y="29222"/>
                </a:lnTo>
                <a:lnTo>
                  <a:pt x="781151" y="132410"/>
                </a:lnTo>
                <a:lnTo>
                  <a:pt x="860283" y="132410"/>
                </a:lnTo>
                <a:lnTo>
                  <a:pt x="946492" y="0"/>
                </a:lnTo>
                <a:close/>
              </a:path>
              <a:path w="1630679" h="318769">
                <a:moveTo>
                  <a:pt x="1189723" y="0"/>
                </a:moveTo>
                <a:lnTo>
                  <a:pt x="1089012" y="0"/>
                </a:lnTo>
                <a:lnTo>
                  <a:pt x="973048" y="318668"/>
                </a:lnTo>
                <a:lnTo>
                  <a:pt x="1052842" y="318668"/>
                </a:lnTo>
                <a:lnTo>
                  <a:pt x="1079525" y="240118"/>
                </a:lnTo>
                <a:lnTo>
                  <a:pt x="1277093" y="240118"/>
                </a:lnTo>
                <a:lnTo>
                  <a:pt x="1256950" y="184759"/>
                </a:lnTo>
                <a:lnTo>
                  <a:pt x="1096543" y="184759"/>
                </a:lnTo>
                <a:lnTo>
                  <a:pt x="1140333" y="60032"/>
                </a:lnTo>
                <a:lnTo>
                  <a:pt x="1211566" y="60032"/>
                </a:lnTo>
                <a:lnTo>
                  <a:pt x="1189723" y="0"/>
                </a:lnTo>
                <a:close/>
              </a:path>
              <a:path w="1630679" h="318769">
                <a:moveTo>
                  <a:pt x="1277093" y="240118"/>
                </a:moveTo>
                <a:lnTo>
                  <a:pt x="1149832" y="240118"/>
                </a:lnTo>
                <a:lnTo>
                  <a:pt x="1169885" y="243323"/>
                </a:lnTo>
                <a:lnTo>
                  <a:pt x="1186380" y="249780"/>
                </a:lnTo>
                <a:lnTo>
                  <a:pt x="1199317" y="259499"/>
                </a:lnTo>
                <a:lnTo>
                  <a:pt x="1208697" y="272491"/>
                </a:lnTo>
                <a:lnTo>
                  <a:pt x="1227747" y="318668"/>
                </a:lnTo>
                <a:lnTo>
                  <a:pt x="1305674" y="318668"/>
                </a:lnTo>
                <a:lnTo>
                  <a:pt x="1277093" y="240118"/>
                </a:lnTo>
                <a:close/>
              </a:path>
              <a:path w="1630679" h="318769">
                <a:moveTo>
                  <a:pt x="1211566" y="60032"/>
                </a:moveTo>
                <a:lnTo>
                  <a:pt x="1140333" y="60032"/>
                </a:lnTo>
                <a:lnTo>
                  <a:pt x="1184046" y="184759"/>
                </a:lnTo>
                <a:lnTo>
                  <a:pt x="1256950" y="184759"/>
                </a:lnTo>
                <a:lnTo>
                  <a:pt x="1211566" y="60032"/>
                </a:lnTo>
                <a:close/>
              </a:path>
              <a:path w="1630679" h="318769">
                <a:moveTo>
                  <a:pt x="1429143" y="0"/>
                </a:moveTo>
                <a:lnTo>
                  <a:pt x="1356982" y="0"/>
                </a:lnTo>
                <a:lnTo>
                  <a:pt x="1356982" y="318668"/>
                </a:lnTo>
                <a:lnTo>
                  <a:pt x="1432953" y="318668"/>
                </a:lnTo>
                <a:lnTo>
                  <a:pt x="1432953" y="72377"/>
                </a:lnTo>
                <a:lnTo>
                  <a:pt x="1505665" y="72377"/>
                </a:lnTo>
                <a:lnTo>
                  <a:pt x="1499527" y="50838"/>
                </a:lnTo>
                <a:lnTo>
                  <a:pt x="1488702" y="29744"/>
                </a:lnTo>
                <a:lnTo>
                  <a:pt x="1473369" y="14241"/>
                </a:lnTo>
                <a:lnTo>
                  <a:pt x="1453519" y="4326"/>
                </a:lnTo>
                <a:lnTo>
                  <a:pt x="1429143" y="0"/>
                </a:lnTo>
                <a:close/>
              </a:path>
              <a:path w="1630679" h="318769">
                <a:moveTo>
                  <a:pt x="1505665" y="72377"/>
                </a:moveTo>
                <a:lnTo>
                  <a:pt x="1432953" y="72377"/>
                </a:lnTo>
                <a:lnTo>
                  <a:pt x="1491919" y="275513"/>
                </a:lnTo>
                <a:lnTo>
                  <a:pt x="1501048" y="293804"/>
                </a:lnTo>
                <a:lnTo>
                  <a:pt x="1515184" y="307092"/>
                </a:lnTo>
                <a:lnTo>
                  <a:pt x="1534309" y="315379"/>
                </a:lnTo>
                <a:lnTo>
                  <a:pt x="1558404" y="318668"/>
                </a:lnTo>
                <a:lnTo>
                  <a:pt x="1630654" y="318668"/>
                </a:lnTo>
                <a:lnTo>
                  <a:pt x="1630654" y="250888"/>
                </a:lnTo>
                <a:lnTo>
                  <a:pt x="1556537" y="250888"/>
                </a:lnTo>
                <a:lnTo>
                  <a:pt x="1505665" y="72377"/>
                </a:lnTo>
                <a:close/>
              </a:path>
              <a:path w="1630679" h="318769">
                <a:moveTo>
                  <a:pt x="1630654" y="0"/>
                </a:moveTo>
                <a:lnTo>
                  <a:pt x="1556537" y="0"/>
                </a:lnTo>
                <a:lnTo>
                  <a:pt x="1556537" y="250888"/>
                </a:lnTo>
                <a:lnTo>
                  <a:pt x="1630654" y="250888"/>
                </a:lnTo>
                <a:lnTo>
                  <a:pt x="1630654" y="0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23651" y="1492122"/>
            <a:ext cx="6169025" cy="0"/>
          </a:xfrm>
          <a:custGeom>
            <a:avLst/>
            <a:gdLst/>
            <a:ahLst/>
            <a:cxnLst/>
            <a:rect l="l" t="t" r="r" b="b"/>
            <a:pathLst>
              <a:path w="6169025">
                <a:moveTo>
                  <a:pt x="0" y="0"/>
                </a:moveTo>
                <a:lnTo>
                  <a:pt x="6168415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62" y="3879176"/>
            <a:ext cx="12600940" cy="2437765"/>
          </a:xfrm>
          <a:custGeom>
            <a:avLst/>
            <a:gdLst/>
            <a:ahLst/>
            <a:cxnLst/>
            <a:rect l="l" t="t" r="r" b="b"/>
            <a:pathLst>
              <a:path w="12600940" h="2437765">
                <a:moveTo>
                  <a:pt x="0" y="0"/>
                </a:moveTo>
                <a:lnTo>
                  <a:pt x="12600605" y="0"/>
                </a:lnTo>
                <a:lnTo>
                  <a:pt x="12600605" y="2437560"/>
                </a:lnTo>
                <a:lnTo>
                  <a:pt x="0" y="24375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80910" y="5200192"/>
            <a:ext cx="3148037" cy="49860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80910" y="4425581"/>
            <a:ext cx="3097669" cy="691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38631" y="2652183"/>
            <a:ext cx="3580169" cy="960755"/>
          </a:xfrm>
          <a:prstGeom prst="rect">
            <a:avLst/>
          </a:prstGeom>
        </p:spPr>
        <p:txBody>
          <a:bodyPr vert="horz" wrap="square" lIns="0" tIns="92075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2800" spc="185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⼀台</a:t>
            </a:r>
            <a:r>
              <a:rPr spc="155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免冲⽔⼩便</a:t>
            </a:r>
            <a:r>
              <a:rPr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器</a:t>
            </a:r>
            <a:endParaRPr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苹方 特粗" panose="020B0800000000000000" charset="-122"/>
              <a:ea typeface="苹方 特粗" panose="020B0800000000000000" charset="-122"/>
              <a:cs typeface="Noto Sans CJK JP Regular"/>
            </a:endParaRPr>
          </a:p>
          <a:p>
            <a:pPr marL="621665">
              <a:lnSpc>
                <a:spcPct val="100000"/>
              </a:lnSpc>
              <a:spcBef>
                <a:spcPts val="535"/>
              </a:spcBef>
            </a:pPr>
            <a:r>
              <a:rPr spc="155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可节约的淡⽔资</a:t>
            </a:r>
            <a:r>
              <a:rPr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源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苹方 特粗" panose="020B0800000000000000" charset="-122"/>
              <a:ea typeface="苹方 特粗" panose="020B0800000000000000" charset="-122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484" y="3255301"/>
            <a:ext cx="5222637" cy="283929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50805" y="5596890"/>
            <a:ext cx="521335" cy="421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255760" y="5570220"/>
            <a:ext cx="240030" cy="419735"/>
          </a:xfrm>
          <a:custGeom>
            <a:avLst/>
            <a:gdLst/>
            <a:ahLst/>
            <a:cxnLst/>
            <a:rect l="l" t="t" r="r" b="b"/>
            <a:pathLst>
              <a:path w="151765" h="265429">
                <a:moveTo>
                  <a:pt x="75691" y="0"/>
                </a:moveTo>
                <a:lnTo>
                  <a:pt x="31932" y="65608"/>
                </a:lnTo>
                <a:lnTo>
                  <a:pt x="9461" y="107241"/>
                </a:lnTo>
                <a:lnTo>
                  <a:pt x="1182" y="142689"/>
                </a:lnTo>
                <a:lnTo>
                  <a:pt x="0" y="189737"/>
                </a:lnTo>
                <a:lnTo>
                  <a:pt x="5951" y="219208"/>
                </a:lnTo>
                <a:lnTo>
                  <a:pt x="22177" y="243266"/>
                </a:lnTo>
                <a:lnTo>
                  <a:pt x="46237" y="259484"/>
                </a:lnTo>
                <a:lnTo>
                  <a:pt x="75691" y="265430"/>
                </a:lnTo>
                <a:lnTo>
                  <a:pt x="105154" y="259484"/>
                </a:lnTo>
                <a:lnTo>
                  <a:pt x="129209" y="243266"/>
                </a:lnTo>
                <a:lnTo>
                  <a:pt x="134130" y="235966"/>
                </a:lnTo>
                <a:lnTo>
                  <a:pt x="74701" y="235966"/>
                </a:lnTo>
                <a:lnTo>
                  <a:pt x="122389" y="174002"/>
                </a:lnTo>
                <a:lnTo>
                  <a:pt x="148404" y="174002"/>
                </a:lnTo>
                <a:lnTo>
                  <a:pt x="139546" y="127028"/>
                </a:lnTo>
                <a:lnTo>
                  <a:pt x="113531" y="65479"/>
                </a:lnTo>
                <a:lnTo>
                  <a:pt x="87516" y="18625"/>
                </a:lnTo>
                <a:lnTo>
                  <a:pt x="75691" y="0"/>
                </a:lnTo>
                <a:close/>
              </a:path>
              <a:path w="151765" h="265429">
                <a:moveTo>
                  <a:pt x="148404" y="174002"/>
                </a:moveTo>
                <a:lnTo>
                  <a:pt x="122389" y="174002"/>
                </a:lnTo>
                <a:lnTo>
                  <a:pt x="124980" y="209825"/>
                </a:lnTo>
                <a:lnTo>
                  <a:pt x="120877" y="228220"/>
                </a:lnTo>
                <a:lnTo>
                  <a:pt x="105607" y="234997"/>
                </a:lnTo>
                <a:lnTo>
                  <a:pt x="74701" y="235966"/>
                </a:lnTo>
                <a:lnTo>
                  <a:pt x="134130" y="235966"/>
                </a:lnTo>
                <a:lnTo>
                  <a:pt x="145425" y="219208"/>
                </a:lnTo>
                <a:lnTo>
                  <a:pt x="151371" y="189737"/>
                </a:lnTo>
                <a:lnTo>
                  <a:pt x="148404" y="174002"/>
                </a:lnTo>
                <a:close/>
              </a:path>
            </a:pathLst>
          </a:custGeom>
          <a:solidFill>
            <a:srgbClr val="A4D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15425" y="5219700"/>
            <a:ext cx="173355" cy="303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09685" y="5570220"/>
            <a:ext cx="240030" cy="419735"/>
          </a:xfrm>
          <a:custGeom>
            <a:avLst/>
            <a:gdLst/>
            <a:ahLst/>
            <a:cxnLst/>
            <a:rect l="l" t="t" r="r" b="b"/>
            <a:pathLst>
              <a:path w="151765" h="265429">
                <a:moveTo>
                  <a:pt x="75679" y="0"/>
                </a:moveTo>
                <a:lnTo>
                  <a:pt x="31927" y="65608"/>
                </a:lnTo>
                <a:lnTo>
                  <a:pt x="9459" y="107241"/>
                </a:lnTo>
                <a:lnTo>
                  <a:pt x="1182" y="142689"/>
                </a:lnTo>
                <a:lnTo>
                  <a:pt x="0" y="189737"/>
                </a:lnTo>
                <a:lnTo>
                  <a:pt x="5949" y="219208"/>
                </a:lnTo>
                <a:lnTo>
                  <a:pt x="22171" y="243266"/>
                </a:lnTo>
                <a:lnTo>
                  <a:pt x="46227" y="259484"/>
                </a:lnTo>
                <a:lnTo>
                  <a:pt x="75679" y="265430"/>
                </a:lnTo>
                <a:lnTo>
                  <a:pt x="105142" y="259484"/>
                </a:lnTo>
                <a:lnTo>
                  <a:pt x="129197" y="243266"/>
                </a:lnTo>
                <a:lnTo>
                  <a:pt x="134118" y="235966"/>
                </a:lnTo>
                <a:lnTo>
                  <a:pt x="74701" y="235966"/>
                </a:lnTo>
                <a:lnTo>
                  <a:pt x="122389" y="174002"/>
                </a:lnTo>
                <a:lnTo>
                  <a:pt x="148391" y="174002"/>
                </a:lnTo>
                <a:lnTo>
                  <a:pt x="139533" y="127028"/>
                </a:lnTo>
                <a:lnTo>
                  <a:pt x="113518" y="65479"/>
                </a:lnTo>
                <a:lnTo>
                  <a:pt x="87504" y="18625"/>
                </a:lnTo>
                <a:lnTo>
                  <a:pt x="75679" y="0"/>
                </a:lnTo>
                <a:close/>
              </a:path>
              <a:path w="151765" h="265429">
                <a:moveTo>
                  <a:pt x="148391" y="174002"/>
                </a:moveTo>
                <a:lnTo>
                  <a:pt x="122389" y="174002"/>
                </a:lnTo>
                <a:lnTo>
                  <a:pt x="124973" y="209825"/>
                </a:lnTo>
                <a:lnTo>
                  <a:pt x="120867" y="228220"/>
                </a:lnTo>
                <a:lnTo>
                  <a:pt x="105600" y="234997"/>
                </a:lnTo>
                <a:lnTo>
                  <a:pt x="74701" y="235966"/>
                </a:lnTo>
                <a:lnTo>
                  <a:pt x="134118" y="235966"/>
                </a:lnTo>
                <a:lnTo>
                  <a:pt x="145413" y="219208"/>
                </a:lnTo>
                <a:lnTo>
                  <a:pt x="151358" y="189737"/>
                </a:lnTo>
                <a:lnTo>
                  <a:pt x="148391" y="174002"/>
                </a:lnTo>
                <a:close/>
              </a:path>
            </a:pathLst>
          </a:custGeom>
          <a:solidFill>
            <a:srgbClr val="A4D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723120" y="5264785"/>
            <a:ext cx="485775" cy="575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650" spc="190" dirty="0">
                <a:solidFill>
                  <a:srgbClr val="231916"/>
                </a:solidFill>
                <a:latin typeface="Noto Sans CJK JP Regular"/>
                <a:cs typeface="Noto Sans CJK JP Regular"/>
              </a:rPr>
              <a:t>=</a:t>
            </a:r>
            <a:endParaRPr sz="365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18500" y="5264785"/>
            <a:ext cx="485775" cy="575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650" spc="190" dirty="0">
                <a:solidFill>
                  <a:srgbClr val="231916"/>
                </a:solidFill>
                <a:latin typeface="Noto Sans CJK JP Regular"/>
                <a:cs typeface="Noto Sans CJK JP Regular"/>
              </a:rPr>
              <a:t>=</a:t>
            </a:r>
            <a:endParaRPr sz="365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77170" y="5272405"/>
            <a:ext cx="267970" cy="324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52100" y="4981575"/>
            <a:ext cx="117475" cy="2832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01535" y="4946650"/>
            <a:ext cx="1247140" cy="1247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58213" y="2491790"/>
            <a:ext cx="8931275" cy="0"/>
          </a:xfrm>
          <a:custGeom>
            <a:avLst/>
            <a:gdLst/>
            <a:ahLst/>
            <a:cxnLst/>
            <a:rect l="l" t="t" r="r" b="b"/>
            <a:pathLst>
              <a:path w="8931275">
                <a:moveTo>
                  <a:pt x="0" y="0"/>
                </a:moveTo>
                <a:lnTo>
                  <a:pt x="8931262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364423" y="987399"/>
            <a:ext cx="173291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240" dirty="0"/>
              <a:t>L</a:t>
            </a:r>
            <a:r>
              <a:rPr sz="4400" spc="235" dirty="0"/>
              <a:t>ET`</a:t>
            </a:r>
            <a:r>
              <a:rPr sz="4400" spc="-5" dirty="0"/>
              <a:t>S</a:t>
            </a:r>
            <a:endParaRPr sz="4400"/>
          </a:p>
        </p:txBody>
      </p:sp>
      <p:sp>
        <p:nvSpPr>
          <p:cNvPr id="14" name="object 14"/>
          <p:cNvSpPr txBox="1"/>
          <p:nvPr/>
        </p:nvSpPr>
        <p:spPr>
          <a:xfrm>
            <a:off x="8336622" y="1612836"/>
            <a:ext cx="17919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spc="45" dirty="0">
                <a:solidFill>
                  <a:srgbClr val="C1A25F"/>
                </a:solidFill>
                <a:latin typeface="Arial" panose="020B0604020202020204"/>
                <a:cs typeface="Arial" panose="020B0604020202020204"/>
              </a:rPr>
              <a:t>SAVE</a:t>
            </a:r>
            <a:r>
              <a:rPr sz="2050" spc="-70" dirty="0">
                <a:solidFill>
                  <a:srgbClr val="C1A2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50" spc="45" dirty="0">
                <a:solidFill>
                  <a:srgbClr val="C1A25F"/>
                </a:solidFill>
                <a:latin typeface="Arial" panose="020B0604020202020204"/>
                <a:cs typeface="Arial" panose="020B0604020202020204"/>
              </a:rPr>
              <a:t>WATER</a:t>
            </a:r>
            <a:endParaRPr sz="2050">
              <a:latin typeface="Arial" panose="020B0604020202020204"/>
              <a:cs typeface="Arial" panose="020B0604020202020204"/>
            </a:endParaRPr>
          </a:p>
          <a:p>
            <a:pPr marL="17780">
              <a:lnSpc>
                <a:spcPct val="100000"/>
              </a:lnSpc>
            </a:pPr>
            <a:r>
              <a:rPr sz="2350" spc="95" dirty="0">
                <a:solidFill>
                  <a:srgbClr val="C1A25F"/>
                </a:solidFill>
                <a:latin typeface="Arial" panose="020B0604020202020204"/>
                <a:cs typeface="Arial" panose="020B0604020202020204"/>
              </a:rPr>
              <a:t>TOGETHER</a:t>
            </a:r>
            <a:endParaRPr sz="23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/>
          <p:nvPr/>
        </p:nvSpPr>
        <p:spPr>
          <a:xfrm>
            <a:off x="1758213" y="1755190"/>
            <a:ext cx="8931275" cy="0"/>
          </a:xfrm>
          <a:custGeom>
            <a:avLst/>
            <a:gdLst/>
            <a:ahLst/>
            <a:cxnLst/>
            <a:rect l="l" t="t" r="r" b="b"/>
            <a:pathLst>
              <a:path w="8931275">
                <a:moveTo>
                  <a:pt x="0" y="0"/>
                </a:moveTo>
                <a:lnTo>
                  <a:pt x="8931262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3"/>
          <p:cNvSpPr txBox="1">
            <a:spLocks noGrp="1"/>
          </p:cNvSpPr>
          <p:nvPr/>
        </p:nvSpPr>
        <p:spPr>
          <a:xfrm>
            <a:off x="8364220" y="1050925"/>
            <a:ext cx="2190115" cy="504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0" i="0">
                <a:solidFill>
                  <a:srgbClr val="C1A25F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3200" spc="240" dirty="0">
                <a:latin typeface="苹方 特粗" panose="020B0800000000000000" charset="-122"/>
                <a:ea typeface="苹方 特粗" panose="020B0800000000000000" charset="-122"/>
              </a:rPr>
              <a:t>部分案例</a:t>
            </a:r>
            <a:endParaRPr lang="zh-CN" sz="3200" spc="240" dirty="0">
              <a:latin typeface="苹方 特粗" panose="020B0800000000000000" charset="-122"/>
              <a:ea typeface="苹方 特粗" panose="020B0800000000000000" charset="-122"/>
            </a:endParaRPr>
          </a:p>
        </p:txBody>
      </p:sp>
      <p:pic>
        <p:nvPicPr>
          <p:cNvPr id="8" name="图片 7" descr="FZCB66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1975" y="2329180"/>
            <a:ext cx="2818130" cy="1919605"/>
          </a:xfrm>
          <a:prstGeom prst="rect">
            <a:avLst/>
          </a:prstGeom>
        </p:spPr>
      </p:pic>
      <p:pic>
        <p:nvPicPr>
          <p:cNvPr id="10" name="图片 9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329180"/>
            <a:ext cx="2864485" cy="1919605"/>
          </a:xfrm>
          <a:prstGeom prst="rect">
            <a:avLst/>
          </a:prstGeom>
        </p:spPr>
      </p:pic>
      <p:pic>
        <p:nvPicPr>
          <p:cNvPr id="11" name="图片 10" descr="IMG_09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3367405"/>
            <a:ext cx="1175385" cy="881380"/>
          </a:xfrm>
          <a:prstGeom prst="rect">
            <a:avLst/>
          </a:prstGeom>
        </p:spPr>
      </p:pic>
      <p:pic>
        <p:nvPicPr>
          <p:cNvPr id="15" name="图片 14" descr="HUFB50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30" y="3427095"/>
            <a:ext cx="1095375" cy="821690"/>
          </a:xfrm>
          <a:prstGeom prst="rect">
            <a:avLst/>
          </a:prstGeom>
        </p:spPr>
      </p:pic>
      <p:pic>
        <p:nvPicPr>
          <p:cNvPr id="17" name="图片 16" descr="IMG_25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350" y="2329180"/>
            <a:ext cx="2559050" cy="1919605"/>
          </a:xfrm>
          <a:prstGeom prst="rect">
            <a:avLst/>
          </a:prstGeom>
        </p:spPr>
      </p:pic>
      <p:pic>
        <p:nvPicPr>
          <p:cNvPr id="20" name="图片 19" descr="IMG_25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75" y="4820285"/>
            <a:ext cx="2824480" cy="1883410"/>
          </a:xfrm>
          <a:prstGeom prst="rect">
            <a:avLst/>
          </a:prstGeom>
        </p:spPr>
      </p:pic>
      <p:pic>
        <p:nvPicPr>
          <p:cNvPr id="21" name="图片 20" descr="IMG_25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960" y="5845175"/>
            <a:ext cx="1287145" cy="858520"/>
          </a:xfrm>
          <a:prstGeom prst="rect">
            <a:avLst/>
          </a:prstGeom>
        </p:spPr>
      </p:pic>
      <p:pic>
        <p:nvPicPr>
          <p:cNvPr id="23" name="图片 22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4808220"/>
            <a:ext cx="2864485" cy="1907540"/>
          </a:xfrm>
          <a:prstGeom prst="rect">
            <a:avLst/>
          </a:prstGeom>
        </p:spPr>
      </p:pic>
      <p:pic>
        <p:nvPicPr>
          <p:cNvPr id="25" name="图片 24" descr="timg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4350" y="4962525"/>
            <a:ext cx="263017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/>
          <p:nvPr/>
        </p:nvSpPr>
        <p:spPr>
          <a:xfrm>
            <a:off x="1758213" y="1755190"/>
            <a:ext cx="8931275" cy="0"/>
          </a:xfrm>
          <a:custGeom>
            <a:avLst/>
            <a:gdLst/>
            <a:ahLst/>
            <a:cxnLst/>
            <a:rect l="l" t="t" r="r" b="b"/>
            <a:pathLst>
              <a:path w="8931275">
                <a:moveTo>
                  <a:pt x="0" y="0"/>
                </a:moveTo>
                <a:lnTo>
                  <a:pt x="8931262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3"/>
          <p:cNvSpPr txBox="1">
            <a:spLocks noGrp="1"/>
          </p:cNvSpPr>
          <p:nvPr/>
        </p:nvSpPr>
        <p:spPr>
          <a:xfrm>
            <a:off x="8364220" y="1050925"/>
            <a:ext cx="2190115" cy="504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0" i="0">
                <a:solidFill>
                  <a:srgbClr val="C1A25F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z="3200" spc="240" dirty="0">
                <a:latin typeface="苹方 特粗" panose="020B0800000000000000" charset="-122"/>
                <a:ea typeface="苹方 特粗" panose="020B0800000000000000" charset="-122"/>
              </a:rPr>
              <a:t>部分案例</a:t>
            </a:r>
            <a:endParaRPr lang="zh-CN" sz="3200" spc="240" dirty="0">
              <a:latin typeface="苹方 特粗" panose="020B0800000000000000" charset="-122"/>
              <a:ea typeface="苹方 特粗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10130" y="2458085"/>
            <a:ext cx="2468880" cy="42462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北大附中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碧桂园集团总部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天津泰达枫叶国际学校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甘肃省科学技术厅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吉林延边大学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南通生态公厕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</a:rPr>
              <a:t>内蒙师范大学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28180" y="2458085"/>
            <a:ext cx="24688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天津塘沽网球馆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天津塘沽体院馆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雄安农村厕所改造工程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珠海渔民博物馆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珠海建管局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中大五院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  <a:sym typeface="+mn-ea"/>
            </a:endParaRPr>
          </a:p>
          <a:p>
            <a:pPr algn="l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苹方 特粗" panose="020B0800000000000000" charset="-122"/>
                <a:ea typeface="苹方 特粗" panose="020B0800000000000000" charset="-122"/>
                <a:sym typeface="+mn-ea"/>
              </a:rPr>
              <a:t>内蒙古大学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苹方 特粗" panose="020B0800000000000000" charset="-122"/>
              <a:ea typeface="苹方 特粗" panose="020B0800000000000000" charset="-122"/>
            </a:endParaRPr>
          </a:p>
        </p:txBody>
      </p:sp>
      <p:sp>
        <p:nvSpPr>
          <p:cNvPr id="6" name="流程图: 联系 5"/>
          <p:cNvSpPr/>
          <p:nvPr/>
        </p:nvSpPr>
        <p:spPr>
          <a:xfrm>
            <a:off x="2113280" y="255270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联系 6"/>
          <p:cNvSpPr/>
          <p:nvPr/>
        </p:nvSpPr>
        <p:spPr>
          <a:xfrm>
            <a:off x="2113280" y="31178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联系 13"/>
          <p:cNvSpPr/>
          <p:nvPr/>
        </p:nvSpPr>
        <p:spPr>
          <a:xfrm>
            <a:off x="2113280" y="36766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流程图: 联系 18"/>
          <p:cNvSpPr/>
          <p:nvPr/>
        </p:nvSpPr>
        <p:spPr>
          <a:xfrm>
            <a:off x="2113280" y="420370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流程图: 联系 26"/>
          <p:cNvSpPr/>
          <p:nvPr/>
        </p:nvSpPr>
        <p:spPr>
          <a:xfrm>
            <a:off x="2113280" y="47561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流程图: 联系 27"/>
          <p:cNvSpPr/>
          <p:nvPr/>
        </p:nvSpPr>
        <p:spPr>
          <a:xfrm>
            <a:off x="2113280" y="53149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流程图: 联系 28"/>
          <p:cNvSpPr/>
          <p:nvPr/>
        </p:nvSpPr>
        <p:spPr>
          <a:xfrm>
            <a:off x="2113280" y="586740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流程图: 联系 29"/>
          <p:cNvSpPr/>
          <p:nvPr/>
        </p:nvSpPr>
        <p:spPr>
          <a:xfrm>
            <a:off x="6774180" y="255270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流程图: 联系 30"/>
          <p:cNvSpPr/>
          <p:nvPr/>
        </p:nvSpPr>
        <p:spPr>
          <a:xfrm>
            <a:off x="6774180" y="31178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流程图: 联系 31"/>
          <p:cNvSpPr/>
          <p:nvPr/>
        </p:nvSpPr>
        <p:spPr>
          <a:xfrm>
            <a:off x="6774180" y="36766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流程图: 联系 32"/>
          <p:cNvSpPr/>
          <p:nvPr/>
        </p:nvSpPr>
        <p:spPr>
          <a:xfrm>
            <a:off x="6774180" y="420370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流程图: 联系 33"/>
          <p:cNvSpPr/>
          <p:nvPr/>
        </p:nvSpPr>
        <p:spPr>
          <a:xfrm>
            <a:off x="6774180" y="47561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流程图: 联系 34"/>
          <p:cNvSpPr/>
          <p:nvPr/>
        </p:nvSpPr>
        <p:spPr>
          <a:xfrm>
            <a:off x="6774180" y="531495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流程图: 联系 1"/>
          <p:cNvSpPr/>
          <p:nvPr/>
        </p:nvSpPr>
        <p:spPr>
          <a:xfrm>
            <a:off x="6774180" y="5867400"/>
            <a:ext cx="133350" cy="13335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6"/>
          <p:cNvSpPr/>
          <p:nvPr/>
        </p:nvSpPr>
        <p:spPr>
          <a:xfrm>
            <a:off x="7310120" y="3063240"/>
            <a:ext cx="2281555" cy="1577340"/>
          </a:xfrm>
          <a:custGeom>
            <a:avLst/>
            <a:gdLst/>
            <a:ahLst/>
            <a:cxnLst/>
            <a:rect l="l" t="t" r="r" b="b"/>
            <a:pathLst>
              <a:path w="1208404" h="806450">
                <a:moveTo>
                  <a:pt x="0" y="0"/>
                </a:moveTo>
                <a:lnTo>
                  <a:pt x="1208214" y="0"/>
                </a:lnTo>
                <a:lnTo>
                  <a:pt x="1208214" y="805840"/>
                </a:lnTo>
                <a:lnTo>
                  <a:pt x="0" y="805840"/>
                </a:lnTo>
                <a:lnTo>
                  <a:pt x="0" y="0"/>
                </a:lnTo>
                <a:close/>
              </a:path>
            </a:pathLst>
          </a:custGeom>
          <a:solidFill>
            <a:srgbClr val="BABA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7"/>
          <p:cNvSpPr/>
          <p:nvPr/>
        </p:nvSpPr>
        <p:spPr>
          <a:xfrm>
            <a:off x="7310120" y="3063240"/>
            <a:ext cx="2281555" cy="1577340"/>
          </a:xfrm>
          <a:custGeom>
            <a:avLst/>
            <a:gdLst/>
            <a:ahLst/>
            <a:cxnLst/>
            <a:rect l="l" t="t" r="r" b="b"/>
            <a:pathLst>
              <a:path w="1208404" h="806450">
                <a:moveTo>
                  <a:pt x="0" y="0"/>
                </a:moveTo>
                <a:lnTo>
                  <a:pt x="1208214" y="0"/>
                </a:lnTo>
                <a:lnTo>
                  <a:pt x="1208214" y="805840"/>
                </a:lnTo>
                <a:lnTo>
                  <a:pt x="0" y="80584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2319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8"/>
          <p:cNvSpPr/>
          <p:nvPr/>
        </p:nvSpPr>
        <p:spPr>
          <a:xfrm>
            <a:off x="7310755" y="1491615"/>
            <a:ext cx="4605020" cy="156400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9"/>
          <p:cNvSpPr/>
          <p:nvPr/>
        </p:nvSpPr>
        <p:spPr>
          <a:xfrm>
            <a:off x="9592310" y="3055620"/>
            <a:ext cx="2323465" cy="3155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0"/>
          <p:cNvSpPr/>
          <p:nvPr/>
        </p:nvSpPr>
        <p:spPr>
          <a:xfrm>
            <a:off x="5006975" y="1487805"/>
            <a:ext cx="2303780" cy="4690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1"/>
          <p:cNvSpPr/>
          <p:nvPr/>
        </p:nvSpPr>
        <p:spPr>
          <a:xfrm>
            <a:off x="7310755" y="4640580"/>
            <a:ext cx="2281555" cy="1550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14"/>
          <p:cNvSpPr/>
          <p:nvPr/>
        </p:nvSpPr>
        <p:spPr>
          <a:xfrm>
            <a:off x="4779010" y="1273175"/>
            <a:ext cx="7343140" cy="5157470"/>
          </a:xfrm>
          <a:custGeom>
            <a:avLst/>
            <a:gdLst/>
            <a:ahLst/>
            <a:cxnLst/>
            <a:rect l="l" t="t" r="r" b="b"/>
            <a:pathLst>
              <a:path w="3752850" h="2519679">
                <a:moveTo>
                  <a:pt x="0" y="0"/>
                </a:moveTo>
                <a:lnTo>
                  <a:pt x="3752430" y="0"/>
                </a:lnTo>
                <a:lnTo>
                  <a:pt x="3752430" y="2519222"/>
                </a:lnTo>
                <a:lnTo>
                  <a:pt x="0" y="251922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5885" y="6696710"/>
            <a:ext cx="401193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20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让我们一同为节水事业做出贡献！</a:t>
            </a:r>
            <a:endParaRPr lang="zh-CN" altLang="en-US" sz="2000" b="1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4575" y="3590925"/>
            <a:ext cx="328549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华世无水科技</a:t>
            </a:r>
            <a:r>
              <a:rPr lang="en-US" altLang="zh-CN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专注节水</a:t>
            </a:r>
            <a:r>
              <a:rPr lang="en-US" altLang="zh-CN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20</a:t>
            </a:r>
            <a:r>
              <a:rPr lang="zh-CN" altLang="en-US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年</a:t>
            </a:r>
            <a:endParaRPr lang="zh-CN" altLang="en-US">
              <a:solidFill>
                <a:schemeClr val="tx1"/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en-US" altLang="zh-CN" sz="1200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</a:t>
            </a:r>
            <a:endParaRPr lang="en-US" altLang="zh-CN" sz="1200">
              <a:solidFill>
                <a:schemeClr val="tx1"/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en-US" altLang="zh-CN" sz="1200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 </a:t>
            </a:r>
            <a:r>
              <a:rPr lang="en-US" altLang="zh-CN" sz="2000">
                <a:solidFill>
                  <a:schemeClr val="tx1"/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www.hs-waterless.com</a:t>
            </a:r>
            <a:endParaRPr lang="en-US" altLang="zh-CN" sz="2000">
              <a:solidFill>
                <a:schemeClr val="tx1"/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34910" y="3667760"/>
            <a:ext cx="1831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latin typeface=".萍方-简" panose="020B0200000000000000" charset="-122"/>
                <a:ea typeface=".萍方-简" panose="020B0200000000000000" charset="-122"/>
              </a:rPr>
              <a:t>4000-299-008</a:t>
            </a:r>
            <a:endParaRPr lang="en-US" altLang="zh-CN">
              <a:latin typeface=".萍方-简" panose="020B0200000000000000" charset="-122"/>
              <a:ea typeface=".萍方-简" panose="020B02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7225" y="3811270"/>
            <a:ext cx="2920365" cy="1071880"/>
          </a:xfrm>
          <a:custGeom>
            <a:avLst/>
            <a:gdLst/>
            <a:ahLst/>
            <a:cxnLst/>
            <a:rect l="l" t="t" r="r" b="b"/>
            <a:pathLst>
              <a:path w="2550159" h="935989">
                <a:moveTo>
                  <a:pt x="2453360" y="0"/>
                </a:moveTo>
                <a:lnTo>
                  <a:pt x="96494" y="0"/>
                </a:lnTo>
                <a:lnTo>
                  <a:pt x="59027" y="7611"/>
                </a:lnTo>
                <a:lnTo>
                  <a:pt x="28344" y="28338"/>
                </a:lnTo>
                <a:lnTo>
                  <a:pt x="7613" y="59016"/>
                </a:lnTo>
                <a:lnTo>
                  <a:pt x="0" y="96481"/>
                </a:lnTo>
                <a:lnTo>
                  <a:pt x="0" y="839254"/>
                </a:lnTo>
                <a:lnTo>
                  <a:pt x="7613" y="876721"/>
                </a:lnTo>
                <a:lnTo>
                  <a:pt x="28344" y="907403"/>
                </a:lnTo>
                <a:lnTo>
                  <a:pt x="59027" y="928134"/>
                </a:lnTo>
                <a:lnTo>
                  <a:pt x="96494" y="935748"/>
                </a:lnTo>
                <a:lnTo>
                  <a:pt x="2453360" y="935748"/>
                </a:lnTo>
                <a:lnTo>
                  <a:pt x="2490828" y="928134"/>
                </a:lnTo>
                <a:lnTo>
                  <a:pt x="2521510" y="907403"/>
                </a:lnTo>
                <a:lnTo>
                  <a:pt x="2542241" y="876721"/>
                </a:lnTo>
                <a:lnTo>
                  <a:pt x="2549855" y="839254"/>
                </a:lnTo>
                <a:lnTo>
                  <a:pt x="2549855" y="96481"/>
                </a:lnTo>
                <a:lnTo>
                  <a:pt x="2542241" y="59016"/>
                </a:lnTo>
                <a:lnTo>
                  <a:pt x="2521510" y="28338"/>
                </a:lnTo>
                <a:lnTo>
                  <a:pt x="2490828" y="7611"/>
                </a:lnTo>
                <a:lnTo>
                  <a:pt x="24533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10880" y="5088890"/>
            <a:ext cx="2920365" cy="1071880"/>
          </a:xfrm>
          <a:custGeom>
            <a:avLst/>
            <a:gdLst/>
            <a:ahLst/>
            <a:cxnLst/>
            <a:rect l="l" t="t" r="r" b="b"/>
            <a:pathLst>
              <a:path w="2550159" h="935989">
                <a:moveTo>
                  <a:pt x="2453360" y="0"/>
                </a:moveTo>
                <a:lnTo>
                  <a:pt x="96481" y="0"/>
                </a:lnTo>
                <a:lnTo>
                  <a:pt x="59021" y="7613"/>
                </a:lnTo>
                <a:lnTo>
                  <a:pt x="28343" y="28344"/>
                </a:lnTo>
                <a:lnTo>
                  <a:pt x="7613" y="59027"/>
                </a:lnTo>
                <a:lnTo>
                  <a:pt x="0" y="96494"/>
                </a:lnTo>
                <a:lnTo>
                  <a:pt x="0" y="839266"/>
                </a:lnTo>
                <a:lnTo>
                  <a:pt x="7613" y="876732"/>
                </a:lnTo>
                <a:lnTo>
                  <a:pt x="28343" y="907410"/>
                </a:lnTo>
                <a:lnTo>
                  <a:pt x="59021" y="928136"/>
                </a:lnTo>
                <a:lnTo>
                  <a:pt x="96481" y="935748"/>
                </a:lnTo>
                <a:lnTo>
                  <a:pt x="2453360" y="935748"/>
                </a:lnTo>
                <a:lnTo>
                  <a:pt x="2490828" y="928136"/>
                </a:lnTo>
                <a:lnTo>
                  <a:pt x="2521510" y="907410"/>
                </a:lnTo>
                <a:lnTo>
                  <a:pt x="2542241" y="876732"/>
                </a:lnTo>
                <a:lnTo>
                  <a:pt x="2549855" y="839266"/>
                </a:lnTo>
                <a:lnTo>
                  <a:pt x="2549855" y="96494"/>
                </a:lnTo>
                <a:lnTo>
                  <a:pt x="2542241" y="59027"/>
                </a:lnTo>
                <a:lnTo>
                  <a:pt x="2521510" y="28344"/>
                </a:lnTo>
                <a:lnTo>
                  <a:pt x="2490828" y="7613"/>
                </a:lnTo>
                <a:lnTo>
                  <a:pt x="24533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6655" y="3811270"/>
            <a:ext cx="2920365" cy="1071880"/>
          </a:xfrm>
          <a:custGeom>
            <a:avLst/>
            <a:gdLst/>
            <a:ahLst/>
            <a:cxnLst/>
            <a:rect l="l" t="t" r="r" b="b"/>
            <a:pathLst>
              <a:path w="2550160" h="935989">
                <a:moveTo>
                  <a:pt x="2453360" y="0"/>
                </a:moveTo>
                <a:lnTo>
                  <a:pt x="96494" y="0"/>
                </a:lnTo>
                <a:lnTo>
                  <a:pt x="59027" y="7611"/>
                </a:lnTo>
                <a:lnTo>
                  <a:pt x="28344" y="28338"/>
                </a:lnTo>
                <a:lnTo>
                  <a:pt x="7613" y="59016"/>
                </a:lnTo>
                <a:lnTo>
                  <a:pt x="0" y="96481"/>
                </a:lnTo>
                <a:lnTo>
                  <a:pt x="0" y="839254"/>
                </a:lnTo>
                <a:lnTo>
                  <a:pt x="7613" y="876719"/>
                </a:lnTo>
                <a:lnTo>
                  <a:pt x="28344" y="907397"/>
                </a:lnTo>
                <a:lnTo>
                  <a:pt x="59027" y="928124"/>
                </a:lnTo>
                <a:lnTo>
                  <a:pt x="96494" y="935736"/>
                </a:lnTo>
                <a:lnTo>
                  <a:pt x="2453360" y="935736"/>
                </a:lnTo>
                <a:lnTo>
                  <a:pt x="2490828" y="928124"/>
                </a:lnTo>
                <a:lnTo>
                  <a:pt x="2521510" y="907397"/>
                </a:lnTo>
                <a:lnTo>
                  <a:pt x="2542241" y="876719"/>
                </a:lnTo>
                <a:lnTo>
                  <a:pt x="2549855" y="839254"/>
                </a:lnTo>
                <a:lnTo>
                  <a:pt x="2549855" y="96481"/>
                </a:lnTo>
                <a:lnTo>
                  <a:pt x="2542241" y="59016"/>
                </a:lnTo>
                <a:lnTo>
                  <a:pt x="2521510" y="28338"/>
                </a:lnTo>
                <a:lnTo>
                  <a:pt x="2490828" y="7611"/>
                </a:lnTo>
                <a:lnTo>
                  <a:pt x="24533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14875" y="3811270"/>
            <a:ext cx="2920365" cy="1071880"/>
          </a:xfrm>
          <a:custGeom>
            <a:avLst/>
            <a:gdLst/>
            <a:ahLst/>
            <a:cxnLst/>
            <a:rect l="l" t="t" r="r" b="b"/>
            <a:pathLst>
              <a:path w="2550159" h="935989">
                <a:moveTo>
                  <a:pt x="2453360" y="0"/>
                </a:moveTo>
                <a:lnTo>
                  <a:pt x="96481" y="0"/>
                </a:lnTo>
                <a:lnTo>
                  <a:pt x="59021" y="7611"/>
                </a:lnTo>
                <a:lnTo>
                  <a:pt x="28343" y="28338"/>
                </a:lnTo>
                <a:lnTo>
                  <a:pt x="7613" y="59016"/>
                </a:lnTo>
                <a:lnTo>
                  <a:pt x="0" y="96481"/>
                </a:lnTo>
                <a:lnTo>
                  <a:pt x="0" y="839254"/>
                </a:lnTo>
                <a:lnTo>
                  <a:pt x="7613" y="876721"/>
                </a:lnTo>
                <a:lnTo>
                  <a:pt x="28343" y="907403"/>
                </a:lnTo>
                <a:lnTo>
                  <a:pt x="59021" y="928134"/>
                </a:lnTo>
                <a:lnTo>
                  <a:pt x="96481" y="935748"/>
                </a:lnTo>
                <a:lnTo>
                  <a:pt x="2453360" y="935748"/>
                </a:lnTo>
                <a:lnTo>
                  <a:pt x="2490828" y="928134"/>
                </a:lnTo>
                <a:lnTo>
                  <a:pt x="2521510" y="907403"/>
                </a:lnTo>
                <a:lnTo>
                  <a:pt x="2542241" y="876721"/>
                </a:lnTo>
                <a:lnTo>
                  <a:pt x="2549855" y="839254"/>
                </a:lnTo>
                <a:lnTo>
                  <a:pt x="2549855" y="96481"/>
                </a:lnTo>
                <a:lnTo>
                  <a:pt x="2542241" y="59016"/>
                </a:lnTo>
                <a:lnTo>
                  <a:pt x="2521510" y="28338"/>
                </a:lnTo>
                <a:lnTo>
                  <a:pt x="2490828" y="7611"/>
                </a:lnTo>
                <a:lnTo>
                  <a:pt x="24533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76655" y="5097780"/>
            <a:ext cx="2920365" cy="1071880"/>
          </a:xfrm>
          <a:custGeom>
            <a:avLst/>
            <a:gdLst/>
            <a:ahLst/>
            <a:cxnLst/>
            <a:rect l="l" t="t" r="r" b="b"/>
            <a:pathLst>
              <a:path w="2550160" h="935989">
                <a:moveTo>
                  <a:pt x="2453360" y="0"/>
                </a:moveTo>
                <a:lnTo>
                  <a:pt x="96494" y="0"/>
                </a:lnTo>
                <a:lnTo>
                  <a:pt x="59027" y="7613"/>
                </a:lnTo>
                <a:lnTo>
                  <a:pt x="28344" y="28344"/>
                </a:lnTo>
                <a:lnTo>
                  <a:pt x="7613" y="59027"/>
                </a:lnTo>
                <a:lnTo>
                  <a:pt x="0" y="96494"/>
                </a:lnTo>
                <a:lnTo>
                  <a:pt x="0" y="839266"/>
                </a:lnTo>
                <a:lnTo>
                  <a:pt x="7613" y="876732"/>
                </a:lnTo>
                <a:lnTo>
                  <a:pt x="28344" y="907410"/>
                </a:lnTo>
                <a:lnTo>
                  <a:pt x="59027" y="928136"/>
                </a:lnTo>
                <a:lnTo>
                  <a:pt x="96494" y="935748"/>
                </a:lnTo>
                <a:lnTo>
                  <a:pt x="2453360" y="935748"/>
                </a:lnTo>
                <a:lnTo>
                  <a:pt x="2490828" y="928136"/>
                </a:lnTo>
                <a:lnTo>
                  <a:pt x="2521510" y="907410"/>
                </a:lnTo>
                <a:lnTo>
                  <a:pt x="2542241" y="876732"/>
                </a:lnTo>
                <a:lnTo>
                  <a:pt x="2549855" y="839266"/>
                </a:lnTo>
                <a:lnTo>
                  <a:pt x="2549855" y="96494"/>
                </a:lnTo>
                <a:lnTo>
                  <a:pt x="2542241" y="59027"/>
                </a:lnTo>
                <a:lnTo>
                  <a:pt x="2521510" y="28344"/>
                </a:lnTo>
                <a:lnTo>
                  <a:pt x="2490828" y="7613"/>
                </a:lnTo>
                <a:lnTo>
                  <a:pt x="24533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14875" y="5097780"/>
            <a:ext cx="2920365" cy="1071880"/>
          </a:xfrm>
          <a:custGeom>
            <a:avLst/>
            <a:gdLst/>
            <a:ahLst/>
            <a:cxnLst/>
            <a:rect l="l" t="t" r="r" b="b"/>
            <a:pathLst>
              <a:path w="2550159" h="935989">
                <a:moveTo>
                  <a:pt x="2453360" y="0"/>
                </a:moveTo>
                <a:lnTo>
                  <a:pt x="96481" y="0"/>
                </a:lnTo>
                <a:lnTo>
                  <a:pt x="59021" y="7611"/>
                </a:lnTo>
                <a:lnTo>
                  <a:pt x="28343" y="28338"/>
                </a:lnTo>
                <a:lnTo>
                  <a:pt x="7613" y="59016"/>
                </a:lnTo>
                <a:lnTo>
                  <a:pt x="0" y="96481"/>
                </a:lnTo>
                <a:lnTo>
                  <a:pt x="0" y="839254"/>
                </a:lnTo>
                <a:lnTo>
                  <a:pt x="7613" y="876719"/>
                </a:lnTo>
                <a:lnTo>
                  <a:pt x="28343" y="907397"/>
                </a:lnTo>
                <a:lnTo>
                  <a:pt x="59021" y="928124"/>
                </a:lnTo>
                <a:lnTo>
                  <a:pt x="96481" y="935735"/>
                </a:lnTo>
                <a:lnTo>
                  <a:pt x="2453360" y="935735"/>
                </a:lnTo>
                <a:lnTo>
                  <a:pt x="2490828" y="928124"/>
                </a:lnTo>
                <a:lnTo>
                  <a:pt x="2521510" y="907397"/>
                </a:lnTo>
                <a:lnTo>
                  <a:pt x="2542241" y="876719"/>
                </a:lnTo>
                <a:lnTo>
                  <a:pt x="2549855" y="839254"/>
                </a:lnTo>
                <a:lnTo>
                  <a:pt x="2549855" y="96481"/>
                </a:lnTo>
                <a:lnTo>
                  <a:pt x="2542241" y="59016"/>
                </a:lnTo>
                <a:lnTo>
                  <a:pt x="2521510" y="28338"/>
                </a:lnTo>
                <a:lnTo>
                  <a:pt x="2490828" y="7611"/>
                </a:lnTo>
                <a:lnTo>
                  <a:pt x="24533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161145" y="4064635"/>
            <a:ext cx="1879600" cy="68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100"/>
              </a:spcBef>
            </a:pPr>
            <a:r>
              <a:rPr lang="en-US"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HUASHI </a:t>
            </a:r>
            <a:r>
              <a:rPr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ZEYAN</a:t>
            </a:r>
            <a:r>
              <a:rPr sz="9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WATERLESS  TECHNOLOGY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zh-CN"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华世</a:t>
            </a:r>
            <a:r>
              <a:rPr lang="en-US" altLang="zh-CN"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ZEYAN</a:t>
            </a: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⽆⽔</a:t>
            </a:r>
            <a:r>
              <a:rPr lang="zh-CN"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专用防异物网</a:t>
            </a:r>
            <a:endParaRPr lang="zh-CN" sz="950" spc="50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06535" y="5400675"/>
            <a:ext cx="1989455" cy="51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1820">
              <a:lnSpc>
                <a:spcPct val="116000"/>
              </a:lnSpc>
              <a:spcBef>
                <a:spcPts val="100"/>
              </a:spcBef>
            </a:pPr>
            <a:r>
              <a:rPr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ZEYAN</a:t>
            </a:r>
            <a:r>
              <a:rPr sz="950" spc="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95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UNILATERAL  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BLOCK </a:t>
            </a:r>
            <a:r>
              <a:rPr sz="950" spc="6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GAS  </a:t>
            </a:r>
            <a:r>
              <a:rPr sz="950" spc="5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RETURN</a:t>
            </a:r>
            <a:r>
              <a:rPr sz="950" spc="1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950" spc="8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SYSTEM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泽燕单⾯侧密封逆向阻⽓⽌回系</a:t>
            </a:r>
            <a:r>
              <a:rPr sz="9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统</a:t>
            </a:r>
            <a:endParaRPr sz="950" spc="-5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07895" y="4039235"/>
            <a:ext cx="1623695" cy="68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100"/>
              </a:spcBef>
            </a:pPr>
            <a:r>
              <a:rPr sz="95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ANTIBACTERIAL&amp;  </a:t>
            </a:r>
            <a:r>
              <a:rPr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CLEAN </a:t>
            </a:r>
            <a:r>
              <a:rPr sz="950" spc="4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NANO 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GLAZE  </a:t>
            </a:r>
            <a:r>
              <a:rPr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TECHNOLOGY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抗菌清洁纳⽶釉⾯技</a:t>
            </a:r>
            <a:r>
              <a:rPr sz="9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术</a:t>
            </a:r>
            <a:endParaRPr sz="950" spc="-5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6245" y="4123690"/>
            <a:ext cx="2012950" cy="51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100"/>
              </a:spcBef>
            </a:pPr>
            <a:r>
              <a:rPr sz="95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MICROBIAL ANTIBACTERIAL </a:t>
            </a:r>
            <a:r>
              <a:rPr sz="950" spc="6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DESCALING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微⽣物抗菌除</a:t>
            </a:r>
            <a:r>
              <a:rPr sz="9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垢</a:t>
            </a:r>
            <a:endParaRPr sz="950" spc="-5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8205" y="5430520"/>
            <a:ext cx="1743075" cy="46926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50" spc="3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FLUID </a:t>
            </a:r>
            <a:r>
              <a:rPr sz="950" spc="6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MECHANICS</a:t>
            </a:r>
            <a:r>
              <a:rPr sz="950" spc="114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MODEL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流体⼒学造</a:t>
            </a:r>
            <a:r>
              <a:rPr sz="9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型</a:t>
            </a:r>
            <a:endParaRPr sz="950" spc="-5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22290" y="5321300"/>
            <a:ext cx="1800860" cy="68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100"/>
              </a:spcBef>
            </a:pPr>
            <a:r>
              <a:rPr sz="95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CONVENIENT </a:t>
            </a:r>
            <a:r>
              <a:rPr sz="950" spc="5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FILTER </a:t>
            </a:r>
            <a:r>
              <a:rPr sz="9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CORE  </a:t>
            </a:r>
            <a:r>
              <a:rPr sz="95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CLEANING </a:t>
            </a:r>
            <a:r>
              <a:rPr sz="950" spc="4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AND </a:t>
            </a:r>
            <a:r>
              <a:rPr sz="950" spc="6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REPLACING  </a:t>
            </a:r>
            <a:r>
              <a:rPr sz="950" spc="8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SYSTEM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 algn="just">
              <a:lnSpc>
                <a:spcPct val="100000"/>
              </a:lnSpc>
              <a:spcBef>
                <a:spcPts val="165"/>
              </a:spcBef>
            </a:pP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便捷滤芯清洁更换系</a:t>
            </a:r>
            <a:r>
              <a:rPr sz="9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统</a:t>
            </a:r>
            <a:endParaRPr sz="950" spc="-5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77765" y="4218305"/>
            <a:ext cx="398145" cy="380365"/>
          </a:xfrm>
          <a:custGeom>
            <a:avLst/>
            <a:gdLst/>
            <a:ahLst/>
            <a:cxnLst/>
            <a:rect l="l" t="t" r="r" b="b"/>
            <a:pathLst>
              <a:path w="347979" h="332104">
                <a:moveTo>
                  <a:pt x="65531" y="26060"/>
                </a:moveTo>
                <a:lnTo>
                  <a:pt x="61734" y="26060"/>
                </a:lnTo>
                <a:lnTo>
                  <a:pt x="60883" y="26441"/>
                </a:lnTo>
                <a:lnTo>
                  <a:pt x="16263" y="84791"/>
                </a:lnTo>
                <a:lnTo>
                  <a:pt x="0" y="158241"/>
                </a:lnTo>
                <a:lnTo>
                  <a:pt x="6205" y="204421"/>
                </a:lnTo>
                <a:lnTo>
                  <a:pt x="23717" y="245919"/>
                </a:lnTo>
                <a:lnTo>
                  <a:pt x="50880" y="281079"/>
                </a:lnTo>
                <a:lnTo>
                  <a:pt x="86040" y="308244"/>
                </a:lnTo>
                <a:lnTo>
                  <a:pt x="127539" y="325759"/>
                </a:lnTo>
                <a:lnTo>
                  <a:pt x="173723" y="331965"/>
                </a:lnTo>
                <a:lnTo>
                  <a:pt x="219902" y="325759"/>
                </a:lnTo>
                <a:lnTo>
                  <a:pt x="261400" y="308244"/>
                </a:lnTo>
                <a:lnTo>
                  <a:pt x="296560" y="281079"/>
                </a:lnTo>
                <a:lnTo>
                  <a:pt x="323726" y="245919"/>
                </a:lnTo>
                <a:lnTo>
                  <a:pt x="327626" y="236677"/>
                </a:lnTo>
                <a:lnTo>
                  <a:pt x="173723" y="236677"/>
                </a:lnTo>
                <a:lnTo>
                  <a:pt x="162859" y="234485"/>
                </a:lnTo>
                <a:lnTo>
                  <a:pt x="153990" y="228507"/>
                </a:lnTo>
                <a:lnTo>
                  <a:pt x="148012" y="219639"/>
                </a:lnTo>
                <a:lnTo>
                  <a:pt x="145821" y="208775"/>
                </a:lnTo>
                <a:lnTo>
                  <a:pt x="148012" y="197916"/>
                </a:lnTo>
                <a:lnTo>
                  <a:pt x="153990" y="189047"/>
                </a:lnTo>
                <a:lnTo>
                  <a:pt x="162859" y="183066"/>
                </a:lnTo>
                <a:lnTo>
                  <a:pt x="173723" y="180873"/>
                </a:lnTo>
                <a:lnTo>
                  <a:pt x="344405" y="180873"/>
                </a:lnTo>
                <a:lnTo>
                  <a:pt x="347446" y="158241"/>
                </a:lnTo>
                <a:lnTo>
                  <a:pt x="347252" y="156489"/>
                </a:lnTo>
                <a:lnTo>
                  <a:pt x="173723" y="156489"/>
                </a:lnTo>
                <a:lnTo>
                  <a:pt x="154588" y="152626"/>
                </a:lnTo>
                <a:lnTo>
                  <a:pt x="138966" y="142090"/>
                </a:lnTo>
                <a:lnTo>
                  <a:pt x="132819" y="132968"/>
                </a:lnTo>
                <a:lnTo>
                  <a:pt x="73723" y="132968"/>
                </a:lnTo>
                <a:lnTo>
                  <a:pt x="67246" y="126491"/>
                </a:lnTo>
                <a:lnTo>
                  <a:pt x="67246" y="110502"/>
                </a:lnTo>
                <a:lnTo>
                  <a:pt x="73723" y="104025"/>
                </a:lnTo>
                <a:lnTo>
                  <a:pt x="124886" y="104025"/>
                </a:lnTo>
                <a:lnTo>
                  <a:pt x="125449" y="98060"/>
                </a:lnTo>
                <a:lnTo>
                  <a:pt x="127966" y="89376"/>
                </a:lnTo>
                <a:lnTo>
                  <a:pt x="131619" y="82118"/>
                </a:lnTo>
                <a:lnTo>
                  <a:pt x="81965" y="82118"/>
                </a:lnTo>
                <a:lnTo>
                  <a:pt x="71879" y="80081"/>
                </a:lnTo>
                <a:lnTo>
                  <a:pt x="63644" y="74526"/>
                </a:lnTo>
                <a:lnTo>
                  <a:pt x="58093" y="66291"/>
                </a:lnTo>
                <a:lnTo>
                  <a:pt x="56057" y="56210"/>
                </a:lnTo>
                <a:lnTo>
                  <a:pt x="56057" y="49517"/>
                </a:lnTo>
                <a:lnTo>
                  <a:pt x="58610" y="43433"/>
                </a:lnTo>
                <a:lnTo>
                  <a:pt x="62776" y="38849"/>
                </a:lnTo>
                <a:lnTo>
                  <a:pt x="64642" y="36944"/>
                </a:lnTo>
                <a:lnTo>
                  <a:pt x="64985" y="36652"/>
                </a:lnTo>
                <a:lnTo>
                  <a:pt x="65443" y="36144"/>
                </a:lnTo>
                <a:lnTo>
                  <a:pt x="67906" y="28435"/>
                </a:lnTo>
                <a:lnTo>
                  <a:pt x="65531" y="26060"/>
                </a:lnTo>
                <a:close/>
              </a:path>
              <a:path w="347979" h="332104">
                <a:moveTo>
                  <a:pt x="344405" y="180873"/>
                </a:moveTo>
                <a:lnTo>
                  <a:pt x="173723" y="180873"/>
                </a:lnTo>
                <a:lnTo>
                  <a:pt x="184581" y="183066"/>
                </a:lnTo>
                <a:lnTo>
                  <a:pt x="193451" y="189047"/>
                </a:lnTo>
                <a:lnTo>
                  <a:pt x="199431" y="197916"/>
                </a:lnTo>
                <a:lnTo>
                  <a:pt x="201625" y="208775"/>
                </a:lnTo>
                <a:lnTo>
                  <a:pt x="199431" y="219639"/>
                </a:lnTo>
                <a:lnTo>
                  <a:pt x="193451" y="228507"/>
                </a:lnTo>
                <a:lnTo>
                  <a:pt x="184581" y="234485"/>
                </a:lnTo>
                <a:lnTo>
                  <a:pt x="173723" y="236677"/>
                </a:lnTo>
                <a:lnTo>
                  <a:pt x="327626" y="236677"/>
                </a:lnTo>
                <a:lnTo>
                  <a:pt x="341240" y="204421"/>
                </a:lnTo>
                <a:lnTo>
                  <a:pt x="344405" y="180873"/>
                </a:lnTo>
                <a:close/>
              </a:path>
              <a:path w="347979" h="332104">
                <a:moveTo>
                  <a:pt x="236372" y="0"/>
                </a:moveTo>
                <a:lnTo>
                  <a:pt x="236131" y="0"/>
                </a:lnTo>
                <a:lnTo>
                  <a:pt x="219902" y="3274"/>
                </a:lnTo>
                <a:lnTo>
                  <a:pt x="206649" y="12206"/>
                </a:lnTo>
                <a:lnTo>
                  <a:pt x="197713" y="25454"/>
                </a:lnTo>
                <a:lnTo>
                  <a:pt x="194437" y="41681"/>
                </a:lnTo>
                <a:lnTo>
                  <a:pt x="195232" y="49745"/>
                </a:lnTo>
                <a:lnTo>
                  <a:pt x="197450" y="57170"/>
                </a:lnTo>
                <a:lnTo>
                  <a:pt x="200984" y="63985"/>
                </a:lnTo>
                <a:lnTo>
                  <a:pt x="205663" y="70002"/>
                </a:lnTo>
                <a:lnTo>
                  <a:pt x="206971" y="71132"/>
                </a:lnTo>
                <a:lnTo>
                  <a:pt x="210197" y="74383"/>
                </a:lnTo>
                <a:lnTo>
                  <a:pt x="210257" y="74526"/>
                </a:lnTo>
                <a:lnTo>
                  <a:pt x="215473" y="81435"/>
                </a:lnTo>
                <a:lnTo>
                  <a:pt x="219473" y="89376"/>
                </a:lnTo>
                <a:lnTo>
                  <a:pt x="221995" y="98060"/>
                </a:lnTo>
                <a:lnTo>
                  <a:pt x="222872" y="107327"/>
                </a:lnTo>
                <a:lnTo>
                  <a:pt x="219009" y="126464"/>
                </a:lnTo>
                <a:lnTo>
                  <a:pt x="208475" y="142090"/>
                </a:lnTo>
                <a:lnTo>
                  <a:pt x="192852" y="152626"/>
                </a:lnTo>
                <a:lnTo>
                  <a:pt x="173723" y="156489"/>
                </a:lnTo>
                <a:lnTo>
                  <a:pt x="347252" y="156489"/>
                </a:lnTo>
                <a:lnTo>
                  <a:pt x="344652" y="132968"/>
                </a:lnTo>
                <a:lnTo>
                  <a:pt x="257721" y="132968"/>
                </a:lnTo>
                <a:lnTo>
                  <a:pt x="251231" y="126491"/>
                </a:lnTo>
                <a:lnTo>
                  <a:pt x="251231" y="110502"/>
                </a:lnTo>
                <a:lnTo>
                  <a:pt x="257721" y="104025"/>
                </a:lnTo>
                <a:lnTo>
                  <a:pt x="337752" y="104025"/>
                </a:lnTo>
                <a:lnTo>
                  <a:pt x="331150" y="84732"/>
                </a:lnTo>
                <a:lnTo>
                  <a:pt x="329569" y="82118"/>
                </a:lnTo>
                <a:lnTo>
                  <a:pt x="265544" y="82118"/>
                </a:lnTo>
                <a:lnTo>
                  <a:pt x="255455" y="80081"/>
                </a:lnTo>
                <a:lnTo>
                  <a:pt x="247216" y="74526"/>
                </a:lnTo>
                <a:lnTo>
                  <a:pt x="241660" y="66291"/>
                </a:lnTo>
                <a:lnTo>
                  <a:pt x="239623" y="56210"/>
                </a:lnTo>
                <a:lnTo>
                  <a:pt x="239623" y="49517"/>
                </a:lnTo>
                <a:lnTo>
                  <a:pt x="242188" y="43433"/>
                </a:lnTo>
                <a:lnTo>
                  <a:pt x="246343" y="38849"/>
                </a:lnTo>
                <a:lnTo>
                  <a:pt x="246595" y="38557"/>
                </a:lnTo>
                <a:lnTo>
                  <a:pt x="246900" y="38252"/>
                </a:lnTo>
                <a:lnTo>
                  <a:pt x="247230" y="37960"/>
                </a:lnTo>
                <a:lnTo>
                  <a:pt x="248217" y="36944"/>
                </a:lnTo>
                <a:lnTo>
                  <a:pt x="248678" y="36550"/>
                </a:lnTo>
                <a:lnTo>
                  <a:pt x="252336" y="32626"/>
                </a:lnTo>
                <a:lnTo>
                  <a:pt x="254609" y="27393"/>
                </a:lnTo>
                <a:lnTo>
                  <a:pt x="254609" y="21589"/>
                </a:lnTo>
                <a:lnTo>
                  <a:pt x="253249" y="13971"/>
                </a:lnTo>
                <a:lnTo>
                  <a:pt x="249501" y="7516"/>
                </a:lnTo>
                <a:lnTo>
                  <a:pt x="243904" y="2726"/>
                </a:lnTo>
                <a:lnTo>
                  <a:pt x="236867" y="25"/>
                </a:lnTo>
                <a:lnTo>
                  <a:pt x="236613" y="25"/>
                </a:lnTo>
                <a:lnTo>
                  <a:pt x="236372" y="0"/>
                </a:lnTo>
                <a:close/>
              </a:path>
              <a:path w="347979" h="332104">
                <a:moveTo>
                  <a:pt x="124886" y="104025"/>
                </a:moveTo>
                <a:lnTo>
                  <a:pt x="89712" y="104025"/>
                </a:lnTo>
                <a:lnTo>
                  <a:pt x="96202" y="110502"/>
                </a:lnTo>
                <a:lnTo>
                  <a:pt x="96202" y="126491"/>
                </a:lnTo>
                <a:lnTo>
                  <a:pt x="89712" y="132968"/>
                </a:lnTo>
                <a:lnTo>
                  <a:pt x="132819" y="132968"/>
                </a:lnTo>
                <a:lnTo>
                  <a:pt x="128435" y="126464"/>
                </a:lnTo>
                <a:lnTo>
                  <a:pt x="124574" y="107327"/>
                </a:lnTo>
                <a:lnTo>
                  <a:pt x="124886" y="104025"/>
                </a:lnTo>
                <a:close/>
              </a:path>
              <a:path w="347979" h="332104">
                <a:moveTo>
                  <a:pt x="337752" y="104025"/>
                </a:moveTo>
                <a:lnTo>
                  <a:pt x="273710" y="104025"/>
                </a:lnTo>
                <a:lnTo>
                  <a:pt x="280200" y="110502"/>
                </a:lnTo>
                <a:lnTo>
                  <a:pt x="280200" y="126491"/>
                </a:lnTo>
                <a:lnTo>
                  <a:pt x="273710" y="132968"/>
                </a:lnTo>
                <a:lnTo>
                  <a:pt x="344652" y="132968"/>
                </a:lnTo>
                <a:lnTo>
                  <a:pt x="343218" y="120000"/>
                </a:lnTo>
                <a:lnTo>
                  <a:pt x="337752" y="104025"/>
                </a:lnTo>
                <a:close/>
              </a:path>
              <a:path w="347979" h="332104">
                <a:moveTo>
                  <a:pt x="111251" y="0"/>
                </a:moveTo>
                <a:lnTo>
                  <a:pt x="92900" y="21589"/>
                </a:lnTo>
                <a:lnTo>
                  <a:pt x="92900" y="27393"/>
                </a:lnTo>
                <a:lnTo>
                  <a:pt x="95173" y="32626"/>
                </a:lnTo>
                <a:lnTo>
                  <a:pt x="98831" y="36550"/>
                </a:lnTo>
                <a:lnTo>
                  <a:pt x="99352" y="36995"/>
                </a:lnTo>
                <a:lnTo>
                  <a:pt x="100279" y="37960"/>
                </a:lnTo>
                <a:lnTo>
                  <a:pt x="100609" y="38252"/>
                </a:lnTo>
                <a:lnTo>
                  <a:pt x="100914" y="38557"/>
                </a:lnTo>
                <a:lnTo>
                  <a:pt x="101257" y="38823"/>
                </a:lnTo>
                <a:lnTo>
                  <a:pt x="105321" y="43433"/>
                </a:lnTo>
                <a:lnTo>
                  <a:pt x="107886" y="49517"/>
                </a:lnTo>
                <a:lnTo>
                  <a:pt x="107886" y="56210"/>
                </a:lnTo>
                <a:lnTo>
                  <a:pt x="105849" y="66291"/>
                </a:lnTo>
                <a:lnTo>
                  <a:pt x="100293" y="74526"/>
                </a:lnTo>
                <a:lnTo>
                  <a:pt x="92054" y="80081"/>
                </a:lnTo>
                <a:lnTo>
                  <a:pt x="81965" y="82118"/>
                </a:lnTo>
                <a:lnTo>
                  <a:pt x="131619" y="82118"/>
                </a:lnTo>
                <a:lnTo>
                  <a:pt x="131962" y="81435"/>
                </a:lnTo>
                <a:lnTo>
                  <a:pt x="137176" y="74526"/>
                </a:lnTo>
                <a:lnTo>
                  <a:pt x="137210" y="74383"/>
                </a:lnTo>
                <a:lnTo>
                  <a:pt x="140479" y="71107"/>
                </a:lnTo>
                <a:lnTo>
                  <a:pt x="141579" y="70167"/>
                </a:lnTo>
                <a:lnTo>
                  <a:pt x="146313" y="64125"/>
                </a:lnTo>
                <a:lnTo>
                  <a:pt x="149891" y="57272"/>
                </a:lnTo>
                <a:lnTo>
                  <a:pt x="152155" y="49745"/>
                </a:lnTo>
                <a:lnTo>
                  <a:pt x="152946" y="41681"/>
                </a:lnTo>
                <a:lnTo>
                  <a:pt x="149669" y="25454"/>
                </a:lnTo>
                <a:lnTo>
                  <a:pt x="140733" y="12206"/>
                </a:lnTo>
                <a:lnTo>
                  <a:pt x="127480" y="3274"/>
                </a:lnTo>
                <a:lnTo>
                  <a:pt x="111251" y="0"/>
                </a:lnTo>
                <a:close/>
              </a:path>
              <a:path w="347979" h="332104">
                <a:moveTo>
                  <a:pt x="285711" y="26060"/>
                </a:moveTo>
                <a:lnTo>
                  <a:pt x="281978" y="26060"/>
                </a:lnTo>
                <a:lnTo>
                  <a:pt x="279615" y="28435"/>
                </a:lnTo>
                <a:lnTo>
                  <a:pt x="282918" y="36995"/>
                </a:lnTo>
                <a:lnTo>
                  <a:pt x="284759" y="38823"/>
                </a:lnTo>
                <a:lnTo>
                  <a:pt x="288886" y="43433"/>
                </a:lnTo>
                <a:lnTo>
                  <a:pt x="291452" y="49517"/>
                </a:lnTo>
                <a:lnTo>
                  <a:pt x="291452" y="56210"/>
                </a:lnTo>
                <a:lnTo>
                  <a:pt x="289416" y="66291"/>
                </a:lnTo>
                <a:lnTo>
                  <a:pt x="283865" y="74526"/>
                </a:lnTo>
                <a:lnTo>
                  <a:pt x="275630" y="80081"/>
                </a:lnTo>
                <a:lnTo>
                  <a:pt x="265544" y="82118"/>
                </a:lnTo>
                <a:lnTo>
                  <a:pt x="329569" y="82118"/>
                </a:lnTo>
                <a:lnTo>
                  <a:pt x="312165" y="53348"/>
                </a:lnTo>
                <a:lnTo>
                  <a:pt x="287185" y="26758"/>
                </a:lnTo>
                <a:lnTo>
                  <a:pt x="286486" y="26403"/>
                </a:lnTo>
                <a:lnTo>
                  <a:pt x="285711" y="26060"/>
                </a:lnTo>
                <a:close/>
              </a:path>
            </a:pathLst>
          </a:custGeom>
          <a:solidFill>
            <a:srgbClr val="0067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60435" y="5599430"/>
            <a:ext cx="177800" cy="28448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538845" y="5506085"/>
            <a:ext cx="396240" cy="303530"/>
          </a:xfrm>
          <a:custGeom>
            <a:avLst/>
            <a:gdLst/>
            <a:ahLst/>
            <a:cxnLst/>
            <a:rect l="l" t="t" r="r" b="b"/>
            <a:pathLst>
              <a:path w="346709" h="265429">
                <a:moveTo>
                  <a:pt x="280049" y="40195"/>
                </a:moveTo>
                <a:lnTo>
                  <a:pt x="126390" y="40195"/>
                </a:lnTo>
                <a:lnTo>
                  <a:pt x="157753" y="43574"/>
                </a:lnTo>
                <a:lnTo>
                  <a:pt x="186574" y="53670"/>
                </a:lnTo>
                <a:lnTo>
                  <a:pt x="212049" y="69652"/>
                </a:lnTo>
                <a:lnTo>
                  <a:pt x="233375" y="90690"/>
                </a:lnTo>
                <a:lnTo>
                  <a:pt x="207413" y="102881"/>
                </a:lnTo>
                <a:lnTo>
                  <a:pt x="186899" y="122389"/>
                </a:lnTo>
                <a:lnTo>
                  <a:pt x="173482" y="147565"/>
                </a:lnTo>
                <a:lnTo>
                  <a:pt x="168808" y="176758"/>
                </a:lnTo>
                <a:lnTo>
                  <a:pt x="176059" y="211278"/>
                </a:lnTo>
                <a:lnTo>
                  <a:pt x="195321" y="239360"/>
                </a:lnTo>
                <a:lnTo>
                  <a:pt x="223709" y="258168"/>
                </a:lnTo>
                <a:lnTo>
                  <a:pt x="258343" y="264871"/>
                </a:lnTo>
                <a:lnTo>
                  <a:pt x="292858" y="257617"/>
                </a:lnTo>
                <a:lnTo>
                  <a:pt x="320940" y="238352"/>
                </a:lnTo>
                <a:lnTo>
                  <a:pt x="339751" y="209958"/>
                </a:lnTo>
                <a:lnTo>
                  <a:pt x="346456" y="175323"/>
                </a:lnTo>
                <a:lnTo>
                  <a:pt x="346430" y="171957"/>
                </a:lnTo>
                <a:lnTo>
                  <a:pt x="346163" y="168643"/>
                </a:lnTo>
                <a:lnTo>
                  <a:pt x="345770" y="165366"/>
                </a:lnTo>
                <a:lnTo>
                  <a:pt x="337181" y="120807"/>
                </a:lnTo>
                <a:lnTo>
                  <a:pt x="318115" y="81035"/>
                </a:lnTo>
                <a:lnTo>
                  <a:pt x="290175" y="47559"/>
                </a:lnTo>
                <a:lnTo>
                  <a:pt x="280049" y="40195"/>
                </a:lnTo>
                <a:close/>
              </a:path>
              <a:path w="346709" h="265429">
                <a:moveTo>
                  <a:pt x="168275" y="0"/>
                </a:moveTo>
                <a:lnTo>
                  <a:pt x="122103" y="6488"/>
                </a:lnTo>
                <a:lnTo>
                  <a:pt x="80609" y="24084"/>
                </a:lnTo>
                <a:lnTo>
                  <a:pt x="45374" y="51175"/>
                </a:lnTo>
                <a:lnTo>
                  <a:pt x="17977" y="86145"/>
                </a:lnTo>
                <a:lnTo>
                  <a:pt x="0" y="127381"/>
                </a:lnTo>
                <a:lnTo>
                  <a:pt x="19973" y="92469"/>
                </a:lnTo>
                <a:lnTo>
                  <a:pt x="48974" y="64985"/>
                </a:lnTo>
                <a:lnTo>
                  <a:pt x="85085" y="46903"/>
                </a:lnTo>
                <a:lnTo>
                  <a:pt x="126390" y="40195"/>
                </a:lnTo>
                <a:lnTo>
                  <a:pt x="280049" y="40195"/>
                </a:lnTo>
                <a:lnTo>
                  <a:pt x="254879" y="21889"/>
                </a:lnTo>
                <a:lnTo>
                  <a:pt x="213740" y="5533"/>
                </a:lnTo>
                <a:lnTo>
                  <a:pt x="168275" y="0"/>
                </a:lnTo>
                <a:close/>
              </a:path>
            </a:pathLst>
          </a:custGeom>
          <a:solidFill>
            <a:srgbClr val="0067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712835" y="5823585"/>
            <a:ext cx="76200" cy="762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429" y="0"/>
                </a:moveTo>
                <a:lnTo>
                  <a:pt x="18580" y="2389"/>
                </a:lnTo>
                <a:lnTo>
                  <a:pt x="8909" y="8909"/>
                </a:lnTo>
                <a:lnTo>
                  <a:pt x="2389" y="18580"/>
                </a:lnTo>
                <a:lnTo>
                  <a:pt x="0" y="30429"/>
                </a:lnTo>
                <a:lnTo>
                  <a:pt x="2389" y="42270"/>
                </a:lnTo>
                <a:lnTo>
                  <a:pt x="8909" y="51938"/>
                </a:lnTo>
                <a:lnTo>
                  <a:pt x="18580" y="58455"/>
                </a:lnTo>
                <a:lnTo>
                  <a:pt x="30429" y="60845"/>
                </a:lnTo>
                <a:lnTo>
                  <a:pt x="42270" y="58455"/>
                </a:lnTo>
                <a:lnTo>
                  <a:pt x="51938" y="51938"/>
                </a:lnTo>
                <a:lnTo>
                  <a:pt x="58455" y="42270"/>
                </a:lnTo>
                <a:lnTo>
                  <a:pt x="60845" y="30429"/>
                </a:lnTo>
                <a:lnTo>
                  <a:pt x="58455" y="18580"/>
                </a:lnTo>
                <a:lnTo>
                  <a:pt x="51938" y="8909"/>
                </a:lnTo>
                <a:lnTo>
                  <a:pt x="42270" y="2389"/>
                </a:lnTo>
                <a:lnTo>
                  <a:pt x="304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27810" y="5523865"/>
            <a:ext cx="382270" cy="172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85595" y="5405120"/>
            <a:ext cx="283845" cy="321310"/>
          </a:xfrm>
          <a:custGeom>
            <a:avLst/>
            <a:gdLst/>
            <a:ahLst/>
            <a:cxnLst/>
            <a:rect l="l" t="t" r="r" b="b"/>
            <a:pathLst>
              <a:path w="248285" h="280670">
                <a:moveTo>
                  <a:pt x="191312" y="58305"/>
                </a:moveTo>
                <a:lnTo>
                  <a:pt x="145351" y="58305"/>
                </a:lnTo>
                <a:lnTo>
                  <a:pt x="116037" y="85101"/>
                </a:lnTo>
                <a:lnTo>
                  <a:pt x="87864" y="118090"/>
                </a:lnTo>
                <a:lnTo>
                  <a:pt x="62387" y="157814"/>
                </a:lnTo>
                <a:lnTo>
                  <a:pt x="41160" y="204812"/>
                </a:lnTo>
                <a:lnTo>
                  <a:pt x="44081" y="207467"/>
                </a:lnTo>
                <a:lnTo>
                  <a:pt x="85364" y="231995"/>
                </a:lnTo>
                <a:lnTo>
                  <a:pt x="139128" y="255535"/>
                </a:lnTo>
                <a:lnTo>
                  <a:pt x="178654" y="268528"/>
                </a:lnTo>
                <a:lnTo>
                  <a:pt x="247802" y="280631"/>
                </a:lnTo>
                <a:lnTo>
                  <a:pt x="247163" y="238350"/>
                </a:lnTo>
                <a:lnTo>
                  <a:pt x="235702" y="194658"/>
                </a:lnTo>
                <a:lnTo>
                  <a:pt x="218908" y="150840"/>
                </a:lnTo>
                <a:lnTo>
                  <a:pt x="202269" y="108181"/>
                </a:lnTo>
                <a:lnTo>
                  <a:pt x="191275" y="67965"/>
                </a:lnTo>
                <a:lnTo>
                  <a:pt x="191312" y="58305"/>
                </a:lnTo>
                <a:close/>
              </a:path>
              <a:path w="248285" h="280670">
                <a:moveTo>
                  <a:pt x="208178" y="0"/>
                </a:moveTo>
                <a:lnTo>
                  <a:pt x="120865" y="22185"/>
                </a:lnTo>
                <a:lnTo>
                  <a:pt x="70075" y="48131"/>
                </a:lnTo>
                <a:lnTo>
                  <a:pt x="36292" y="94535"/>
                </a:lnTo>
                <a:lnTo>
                  <a:pt x="0" y="178092"/>
                </a:lnTo>
                <a:lnTo>
                  <a:pt x="5759" y="182639"/>
                </a:lnTo>
                <a:lnTo>
                  <a:pt x="11763" y="187175"/>
                </a:lnTo>
                <a:lnTo>
                  <a:pt x="17991" y="191697"/>
                </a:lnTo>
                <a:lnTo>
                  <a:pt x="24422" y="196202"/>
                </a:lnTo>
                <a:lnTo>
                  <a:pt x="49321" y="149627"/>
                </a:lnTo>
                <a:lnTo>
                  <a:pt x="79419" y="111633"/>
                </a:lnTo>
                <a:lnTo>
                  <a:pt x="112250" y="81448"/>
                </a:lnTo>
                <a:lnTo>
                  <a:pt x="145351" y="58305"/>
                </a:lnTo>
                <a:lnTo>
                  <a:pt x="191312" y="58305"/>
                </a:lnTo>
                <a:lnTo>
                  <a:pt x="191415" y="31476"/>
                </a:lnTo>
                <a:lnTo>
                  <a:pt x="208178" y="0"/>
                </a:lnTo>
                <a:close/>
              </a:path>
            </a:pathLst>
          </a:custGeom>
          <a:solidFill>
            <a:srgbClr val="5A99C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44625" y="5489575"/>
            <a:ext cx="535305" cy="312420"/>
          </a:xfrm>
          <a:custGeom>
            <a:avLst/>
            <a:gdLst/>
            <a:ahLst/>
            <a:cxnLst/>
            <a:rect l="l" t="t" r="r" b="b"/>
            <a:pathLst>
              <a:path w="467994" h="273050">
                <a:moveTo>
                  <a:pt x="84910" y="0"/>
                </a:moveTo>
                <a:lnTo>
                  <a:pt x="31260" y="5108"/>
                </a:lnTo>
                <a:lnTo>
                  <a:pt x="0" y="53402"/>
                </a:lnTo>
                <a:lnTo>
                  <a:pt x="14058" y="84182"/>
                </a:lnTo>
                <a:lnTo>
                  <a:pt x="42417" y="118005"/>
                </a:lnTo>
                <a:lnTo>
                  <a:pt x="83241" y="153041"/>
                </a:lnTo>
                <a:lnTo>
                  <a:pt x="134691" y="187459"/>
                </a:lnTo>
                <a:lnTo>
                  <a:pt x="194930" y="219430"/>
                </a:lnTo>
                <a:lnTo>
                  <a:pt x="257950" y="245491"/>
                </a:lnTo>
                <a:lnTo>
                  <a:pt x="317259" y="263219"/>
                </a:lnTo>
                <a:lnTo>
                  <a:pt x="370276" y="272364"/>
                </a:lnTo>
                <a:lnTo>
                  <a:pt x="414417" y="272673"/>
                </a:lnTo>
                <a:lnTo>
                  <a:pt x="447101" y="263897"/>
                </a:lnTo>
                <a:lnTo>
                  <a:pt x="465745" y="245783"/>
                </a:lnTo>
                <a:lnTo>
                  <a:pt x="467755" y="219593"/>
                </a:lnTo>
                <a:lnTo>
                  <a:pt x="465406" y="214529"/>
                </a:lnTo>
                <a:lnTo>
                  <a:pt x="363402" y="214529"/>
                </a:lnTo>
                <a:lnTo>
                  <a:pt x="317135" y="210027"/>
                </a:lnTo>
                <a:lnTo>
                  <a:pt x="262543" y="195658"/>
                </a:lnTo>
                <a:lnTo>
                  <a:pt x="203147" y="171767"/>
                </a:lnTo>
                <a:lnTo>
                  <a:pt x="146887" y="141203"/>
                </a:lnTo>
                <a:lnTo>
                  <a:pt x="101030" y="108278"/>
                </a:lnTo>
                <a:lnTo>
                  <a:pt x="68083" y="75486"/>
                </a:lnTo>
                <a:lnTo>
                  <a:pt x="50554" y="45323"/>
                </a:lnTo>
                <a:lnTo>
                  <a:pt x="50950" y="20281"/>
                </a:lnTo>
                <a:lnTo>
                  <a:pt x="55996" y="13010"/>
                </a:lnTo>
                <a:lnTo>
                  <a:pt x="63463" y="7221"/>
                </a:lnTo>
                <a:lnTo>
                  <a:pt x="73164" y="2892"/>
                </a:lnTo>
                <a:lnTo>
                  <a:pt x="84910" y="0"/>
                </a:lnTo>
                <a:close/>
              </a:path>
              <a:path w="467994" h="273050">
                <a:moveTo>
                  <a:pt x="382687" y="118859"/>
                </a:moveTo>
                <a:lnTo>
                  <a:pt x="401545" y="139682"/>
                </a:lnTo>
                <a:lnTo>
                  <a:pt x="413973" y="159346"/>
                </a:lnTo>
                <a:lnTo>
                  <a:pt x="419306" y="177191"/>
                </a:lnTo>
                <a:lnTo>
                  <a:pt x="416875" y="192557"/>
                </a:lnTo>
                <a:lnTo>
                  <a:pt x="397822" y="208821"/>
                </a:lnTo>
                <a:lnTo>
                  <a:pt x="363402" y="214529"/>
                </a:lnTo>
                <a:lnTo>
                  <a:pt x="465406" y="214529"/>
                </a:lnTo>
                <a:lnTo>
                  <a:pt x="453315" y="188455"/>
                </a:lnTo>
                <a:lnTo>
                  <a:pt x="424325" y="154250"/>
                </a:lnTo>
                <a:lnTo>
                  <a:pt x="382687" y="11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69085" y="5647055"/>
            <a:ext cx="278130" cy="188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44625" y="5489575"/>
            <a:ext cx="535305" cy="312420"/>
          </a:xfrm>
          <a:custGeom>
            <a:avLst/>
            <a:gdLst/>
            <a:ahLst/>
            <a:cxnLst/>
            <a:rect l="l" t="t" r="r" b="b"/>
            <a:pathLst>
              <a:path w="467994" h="273050">
                <a:moveTo>
                  <a:pt x="84910" y="0"/>
                </a:moveTo>
                <a:lnTo>
                  <a:pt x="31260" y="5108"/>
                </a:lnTo>
                <a:lnTo>
                  <a:pt x="0" y="53402"/>
                </a:lnTo>
                <a:lnTo>
                  <a:pt x="14058" y="84182"/>
                </a:lnTo>
                <a:lnTo>
                  <a:pt x="42417" y="118005"/>
                </a:lnTo>
                <a:lnTo>
                  <a:pt x="83241" y="153041"/>
                </a:lnTo>
                <a:lnTo>
                  <a:pt x="134691" y="187459"/>
                </a:lnTo>
                <a:lnTo>
                  <a:pt x="194930" y="219430"/>
                </a:lnTo>
                <a:lnTo>
                  <a:pt x="257950" y="245491"/>
                </a:lnTo>
                <a:lnTo>
                  <a:pt x="317259" y="263219"/>
                </a:lnTo>
                <a:lnTo>
                  <a:pt x="370276" y="272364"/>
                </a:lnTo>
                <a:lnTo>
                  <a:pt x="414417" y="272673"/>
                </a:lnTo>
                <a:lnTo>
                  <a:pt x="447101" y="263897"/>
                </a:lnTo>
                <a:lnTo>
                  <a:pt x="465745" y="245783"/>
                </a:lnTo>
                <a:lnTo>
                  <a:pt x="467755" y="219593"/>
                </a:lnTo>
                <a:lnTo>
                  <a:pt x="465406" y="214529"/>
                </a:lnTo>
                <a:lnTo>
                  <a:pt x="363402" y="214529"/>
                </a:lnTo>
                <a:lnTo>
                  <a:pt x="317135" y="210027"/>
                </a:lnTo>
                <a:lnTo>
                  <a:pt x="262543" y="195658"/>
                </a:lnTo>
                <a:lnTo>
                  <a:pt x="203147" y="171767"/>
                </a:lnTo>
                <a:lnTo>
                  <a:pt x="146887" y="141203"/>
                </a:lnTo>
                <a:lnTo>
                  <a:pt x="101030" y="108278"/>
                </a:lnTo>
                <a:lnTo>
                  <a:pt x="68083" y="75486"/>
                </a:lnTo>
                <a:lnTo>
                  <a:pt x="50554" y="45323"/>
                </a:lnTo>
                <a:lnTo>
                  <a:pt x="50950" y="20281"/>
                </a:lnTo>
                <a:lnTo>
                  <a:pt x="55996" y="13010"/>
                </a:lnTo>
                <a:lnTo>
                  <a:pt x="63463" y="7221"/>
                </a:lnTo>
                <a:lnTo>
                  <a:pt x="73164" y="2892"/>
                </a:lnTo>
                <a:lnTo>
                  <a:pt x="84910" y="0"/>
                </a:lnTo>
                <a:close/>
              </a:path>
              <a:path w="467994" h="273050">
                <a:moveTo>
                  <a:pt x="382687" y="118859"/>
                </a:moveTo>
                <a:lnTo>
                  <a:pt x="401545" y="139682"/>
                </a:lnTo>
                <a:lnTo>
                  <a:pt x="413973" y="159346"/>
                </a:lnTo>
                <a:lnTo>
                  <a:pt x="419306" y="177191"/>
                </a:lnTo>
                <a:lnTo>
                  <a:pt x="416875" y="192557"/>
                </a:lnTo>
                <a:lnTo>
                  <a:pt x="397822" y="208821"/>
                </a:lnTo>
                <a:lnTo>
                  <a:pt x="363402" y="214529"/>
                </a:lnTo>
                <a:lnTo>
                  <a:pt x="465406" y="214529"/>
                </a:lnTo>
                <a:lnTo>
                  <a:pt x="453315" y="188455"/>
                </a:lnTo>
                <a:lnTo>
                  <a:pt x="424325" y="154250"/>
                </a:lnTo>
                <a:lnTo>
                  <a:pt x="382687" y="118859"/>
                </a:lnTo>
                <a:close/>
              </a:path>
            </a:pathLst>
          </a:custGeom>
          <a:solidFill>
            <a:srgbClr val="A5DD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582025" y="4250690"/>
            <a:ext cx="353060" cy="347980"/>
          </a:xfrm>
          <a:custGeom>
            <a:avLst/>
            <a:gdLst/>
            <a:ahLst/>
            <a:cxnLst/>
            <a:rect l="l" t="t" r="r" b="b"/>
            <a:pathLst>
              <a:path w="308609" h="304164">
                <a:moveTo>
                  <a:pt x="117602" y="0"/>
                </a:moveTo>
                <a:lnTo>
                  <a:pt x="70755" y="20118"/>
                </a:lnTo>
                <a:lnTo>
                  <a:pt x="33493" y="53822"/>
                </a:lnTo>
                <a:lnTo>
                  <a:pt x="8884" y="98051"/>
                </a:lnTo>
                <a:lnTo>
                  <a:pt x="0" y="149745"/>
                </a:lnTo>
                <a:lnTo>
                  <a:pt x="7856" y="198459"/>
                </a:lnTo>
                <a:lnTo>
                  <a:pt x="29735" y="240768"/>
                </a:lnTo>
                <a:lnTo>
                  <a:pt x="63096" y="274133"/>
                </a:lnTo>
                <a:lnTo>
                  <a:pt x="105402" y="296014"/>
                </a:lnTo>
                <a:lnTo>
                  <a:pt x="154114" y="303872"/>
                </a:lnTo>
                <a:lnTo>
                  <a:pt x="202834" y="296014"/>
                </a:lnTo>
                <a:lnTo>
                  <a:pt x="245147" y="274133"/>
                </a:lnTo>
                <a:lnTo>
                  <a:pt x="260150" y="259130"/>
                </a:lnTo>
                <a:lnTo>
                  <a:pt x="154114" y="259130"/>
                </a:lnTo>
                <a:lnTo>
                  <a:pt x="110986" y="250425"/>
                </a:lnTo>
                <a:lnTo>
                  <a:pt x="75765" y="226683"/>
                </a:lnTo>
                <a:lnTo>
                  <a:pt x="52016" y="191466"/>
                </a:lnTo>
                <a:lnTo>
                  <a:pt x="43307" y="148335"/>
                </a:lnTo>
                <a:lnTo>
                  <a:pt x="50375" y="115584"/>
                </a:lnTo>
                <a:lnTo>
                  <a:pt x="68348" y="76896"/>
                </a:lnTo>
                <a:lnTo>
                  <a:pt x="92373" y="36845"/>
                </a:lnTo>
                <a:lnTo>
                  <a:pt x="117602" y="0"/>
                </a:lnTo>
                <a:close/>
              </a:path>
              <a:path w="308609" h="304164">
                <a:moveTo>
                  <a:pt x="190639" y="0"/>
                </a:moveTo>
                <a:lnTo>
                  <a:pt x="215865" y="36845"/>
                </a:lnTo>
                <a:lnTo>
                  <a:pt x="239887" y="76896"/>
                </a:lnTo>
                <a:lnTo>
                  <a:pt x="257855" y="115584"/>
                </a:lnTo>
                <a:lnTo>
                  <a:pt x="264922" y="148335"/>
                </a:lnTo>
                <a:lnTo>
                  <a:pt x="256216" y="191466"/>
                </a:lnTo>
                <a:lnTo>
                  <a:pt x="232473" y="226683"/>
                </a:lnTo>
                <a:lnTo>
                  <a:pt x="197252" y="250425"/>
                </a:lnTo>
                <a:lnTo>
                  <a:pt x="154114" y="259130"/>
                </a:lnTo>
                <a:lnTo>
                  <a:pt x="260150" y="259130"/>
                </a:lnTo>
                <a:lnTo>
                  <a:pt x="278514" y="240768"/>
                </a:lnTo>
                <a:lnTo>
                  <a:pt x="300396" y="198459"/>
                </a:lnTo>
                <a:lnTo>
                  <a:pt x="308254" y="149745"/>
                </a:lnTo>
                <a:lnTo>
                  <a:pt x="299367" y="98051"/>
                </a:lnTo>
                <a:lnTo>
                  <a:pt x="274754" y="53822"/>
                </a:lnTo>
                <a:lnTo>
                  <a:pt x="237488" y="20118"/>
                </a:lnTo>
                <a:lnTo>
                  <a:pt x="190639" y="0"/>
                </a:lnTo>
                <a:close/>
              </a:path>
            </a:pathLst>
          </a:custGeom>
          <a:solidFill>
            <a:srgbClr val="68B7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658860" y="4366895"/>
            <a:ext cx="215900" cy="170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770620" y="4073525"/>
            <a:ext cx="125095" cy="198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000625" y="5484495"/>
            <a:ext cx="369570" cy="3695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45075" y="5649595"/>
            <a:ext cx="263525" cy="297815"/>
          </a:xfrm>
          <a:custGeom>
            <a:avLst/>
            <a:gdLst/>
            <a:ahLst/>
            <a:cxnLst/>
            <a:rect l="l" t="t" r="r" b="b"/>
            <a:pathLst>
              <a:path w="230504" h="260350">
                <a:moveTo>
                  <a:pt x="207078" y="231711"/>
                </a:moveTo>
                <a:lnTo>
                  <a:pt x="72859" y="231711"/>
                </a:lnTo>
                <a:lnTo>
                  <a:pt x="74790" y="257543"/>
                </a:lnTo>
                <a:lnTo>
                  <a:pt x="77673" y="260299"/>
                </a:lnTo>
                <a:lnTo>
                  <a:pt x="200977" y="260134"/>
                </a:lnTo>
                <a:lnTo>
                  <a:pt x="203796" y="257619"/>
                </a:lnTo>
                <a:lnTo>
                  <a:pt x="204381" y="253111"/>
                </a:lnTo>
                <a:lnTo>
                  <a:pt x="207078" y="231711"/>
                </a:lnTo>
                <a:close/>
              </a:path>
              <a:path w="230504" h="260350">
                <a:moveTo>
                  <a:pt x="21120" y="116992"/>
                </a:moveTo>
                <a:lnTo>
                  <a:pt x="16598" y="116992"/>
                </a:lnTo>
                <a:lnTo>
                  <a:pt x="12141" y="117398"/>
                </a:lnTo>
                <a:lnTo>
                  <a:pt x="8762" y="118897"/>
                </a:lnTo>
                <a:lnTo>
                  <a:pt x="0" y="127660"/>
                </a:lnTo>
                <a:lnTo>
                  <a:pt x="12" y="137629"/>
                </a:lnTo>
                <a:lnTo>
                  <a:pt x="6108" y="143713"/>
                </a:lnTo>
                <a:lnTo>
                  <a:pt x="72847" y="231736"/>
                </a:lnTo>
                <a:lnTo>
                  <a:pt x="207078" y="231711"/>
                </a:lnTo>
                <a:lnTo>
                  <a:pt x="207263" y="230238"/>
                </a:lnTo>
                <a:lnTo>
                  <a:pt x="207479" y="229374"/>
                </a:lnTo>
                <a:lnTo>
                  <a:pt x="207975" y="228511"/>
                </a:lnTo>
                <a:lnTo>
                  <a:pt x="207302" y="228422"/>
                </a:lnTo>
                <a:lnTo>
                  <a:pt x="225426" y="175079"/>
                </a:lnTo>
                <a:lnTo>
                  <a:pt x="229117" y="141300"/>
                </a:lnTo>
                <a:lnTo>
                  <a:pt x="49491" y="141300"/>
                </a:lnTo>
                <a:lnTo>
                  <a:pt x="48133" y="140690"/>
                </a:lnTo>
                <a:lnTo>
                  <a:pt x="46659" y="139306"/>
                </a:lnTo>
                <a:lnTo>
                  <a:pt x="28079" y="121564"/>
                </a:lnTo>
                <a:lnTo>
                  <a:pt x="25031" y="118516"/>
                </a:lnTo>
                <a:lnTo>
                  <a:pt x="21120" y="116992"/>
                </a:lnTo>
                <a:close/>
              </a:path>
              <a:path w="230504" h="260350">
                <a:moveTo>
                  <a:pt x="75539" y="0"/>
                </a:moveTo>
                <a:lnTo>
                  <a:pt x="66205" y="0"/>
                </a:lnTo>
                <a:lnTo>
                  <a:pt x="56641" y="7454"/>
                </a:lnTo>
                <a:lnTo>
                  <a:pt x="56641" y="134556"/>
                </a:lnTo>
                <a:lnTo>
                  <a:pt x="57696" y="135077"/>
                </a:lnTo>
                <a:lnTo>
                  <a:pt x="57581" y="135572"/>
                </a:lnTo>
                <a:lnTo>
                  <a:pt x="56896" y="139065"/>
                </a:lnTo>
                <a:lnTo>
                  <a:pt x="54495" y="141300"/>
                </a:lnTo>
                <a:lnTo>
                  <a:pt x="229117" y="141300"/>
                </a:lnTo>
                <a:lnTo>
                  <a:pt x="230144" y="106489"/>
                </a:lnTo>
                <a:lnTo>
                  <a:pt x="188595" y="106489"/>
                </a:lnTo>
                <a:lnTo>
                  <a:pt x="187287" y="105448"/>
                </a:lnTo>
                <a:lnTo>
                  <a:pt x="91821" y="105448"/>
                </a:lnTo>
                <a:lnTo>
                  <a:pt x="88201" y="102044"/>
                </a:lnTo>
                <a:lnTo>
                  <a:pt x="88201" y="8521"/>
                </a:lnTo>
                <a:lnTo>
                  <a:pt x="83578" y="1206"/>
                </a:lnTo>
                <a:lnTo>
                  <a:pt x="74891" y="203"/>
                </a:lnTo>
                <a:lnTo>
                  <a:pt x="75539" y="0"/>
                </a:lnTo>
                <a:close/>
              </a:path>
              <a:path w="230504" h="260350">
                <a:moveTo>
                  <a:pt x="215315" y="31673"/>
                </a:moveTo>
                <a:lnTo>
                  <a:pt x="213728" y="31711"/>
                </a:lnTo>
                <a:lnTo>
                  <a:pt x="205066" y="32715"/>
                </a:lnTo>
                <a:lnTo>
                  <a:pt x="198627" y="39878"/>
                </a:lnTo>
                <a:lnTo>
                  <a:pt x="198627" y="102171"/>
                </a:lnTo>
                <a:lnTo>
                  <a:pt x="197129" y="106489"/>
                </a:lnTo>
                <a:lnTo>
                  <a:pt x="230144" y="106489"/>
                </a:lnTo>
                <a:lnTo>
                  <a:pt x="230174" y="38811"/>
                </a:lnTo>
                <a:lnTo>
                  <a:pt x="224015" y="31686"/>
                </a:lnTo>
                <a:lnTo>
                  <a:pt x="215315" y="31673"/>
                </a:lnTo>
                <a:close/>
              </a:path>
              <a:path w="230504" h="260350">
                <a:moveTo>
                  <a:pt x="120980" y="13017"/>
                </a:moveTo>
                <a:lnTo>
                  <a:pt x="111658" y="13017"/>
                </a:lnTo>
                <a:lnTo>
                  <a:pt x="103974" y="20142"/>
                </a:lnTo>
                <a:lnTo>
                  <a:pt x="103920" y="102044"/>
                </a:lnTo>
                <a:lnTo>
                  <a:pt x="100304" y="105448"/>
                </a:lnTo>
                <a:lnTo>
                  <a:pt x="139191" y="105448"/>
                </a:lnTo>
                <a:lnTo>
                  <a:pt x="135575" y="102044"/>
                </a:lnTo>
                <a:lnTo>
                  <a:pt x="135521" y="21221"/>
                </a:lnTo>
                <a:lnTo>
                  <a:pt x="130822" y="14071"/>
                </a:lnTo>
                <a:lnTo>
                  <a:pt x="122135" y="13055"/>
                </a:lnTo>
                <a:lnTo>
                  <a:pt x="120980" y="13017"/>
                </a:lnTo>
                <a:close/>
              </a:path>
              <a:path w="230504" h="260350">
                <a:moveTo>
                  <a:pt x="168389" y="330"/>
                </a:moveTo>
                <a:lnTo>
                  <a:pt x="159219" y="342"/>
                </a:lnTo>
                <a:lnTo>
                  <a:pt x="151309" y="7454"/>
                </a:lnTo>
                <a:lnTo>
                  <a:pt x="151295" y="102044"/>
                </a:lnTo>
                <a:lnTo>
                  <a:pt x="147675" y="105448"/>
                </a:lnTo>
                <a:lnTo>
                  <a:pt x="187287" y="105448"/>
                </a:lnTo>
                <a:lnTo>
                  <a:pt x="182950" y="101993"/>
                </a:lnTo>
                <a:lnTo>
                  <a:pt x="182854" y="8521"/>
                </a:lnTo>
                <a:lnTo>
                  <a:pt x="178041" y="1371"/>
                </a:lnTo>
                <a:lnTo>
                  <a:pt x="169862" y="419"/>
                </a:lnTo>
                <a:lnTo>
                  <a:pt x="170370" y="419"/>
                </a:lnTo>
                <a:lnTo>
                  <a:pt x="169710" y="355"/>
                </a:lnTo>
                <a:lnTo>
                  <a:pt x="168389" y="330"/>
                </a:lnTo>
                <a:close/>
              </a:path>
            </a:pathLst>
          </a:custGeom>
          <a:solidFill>
            <a:srgbClr val="FBDD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92885" y="4167505"/>
            <a:ext cx="431165" cy="4311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819288" y="1504124"/>
            <a:ext cx="2617470" cy="324485"/>
          </a:xfrm>
          <a:custGeom>
            <a:avLst/>
            <a:gdLst/>
            <a:ahLst/>
            <a:cxnLst/>
            <a:rect l="l" t="t" r="r" b="b"/>
            <a:pathLst>
              <a:path w="2617470" h="324485">
                <a:moveTo>
                  <a:pt x="177431" y="6121"/>
                </a:moveTo>
                <a:lnTo>
                  <a:pt x="119303" y="6121"/>
                </a:lnTo>
                <a:lnTo>
                  <a:pt x="0" y="318147"/>
                </a:lnTo>
                <a:lnTo>
                  <a:pt x="54622" y="318147"/>
                </a:lnTo>
                <a:lnTo>
                  <a:pt x="83032" y="239928"/>
                </a:lnTo>
                <a:lnTo>
                  <a:pt x="266828" y="239928"/>
                </a:lnTo>
                <a:lnTo>
                  <a:pt x="250784" y="197967"/>
                </a:lnTo>
                <a:lnTo>
                  <a:pt x="98323" y="197967"/>
                </a:lnTo>
                <a:lnTo>
                  <a:pt x="147713" y="61188"/>
                </a:lnTo>
                <a:lnTo>
                  <a:pt x="198486" y="61188"/>
                </a:lnTo>
                <a:lnTo>
                  <a:pt x="177431" y="6121"/>
                </a:lnTo>
                <a:close/>
              </a:path>
              <a:path w="2617470" h="324485">
                <a:moveTo>
                  <a:pt x="266828" y="239928"/>
                </a:moveTo>
                <a:lnTo>
                  <a:pt x="213702" y="239928"/>
                </a:lnTo>
                <a:lnTo>
                  <a:pt x="242112" y="318147"/>
                </a:lnTo>
                <a:lnTo>
                  <a:pt x="296735" y="318147"/>
                </a:lnTo>
                <a:lnTo>
                  <a:pt x="266828" y="239928"/>
                </a:lnTo>
                <a:close/>
              </a:path>
              <a:path w="2617470" h="324485">
                <a:moveTo>
                  <a:pt x="198486" y="61188"/>
                </a:moveTo>
                <a:lnTo>
                  <a:pt x="149453" y="61188"/>
                </a:lnTo>
                <a:lnTo>
                  <a:pt x="198399" y="197967"/>
                </a:lnTo>
                <a:lnTo>
                  <a:pt x="250784" y="197967"/>
                </a:lnTo>
                <a:lnTo>
                  <a:pt x="198486" y="61188"/>
                </a:lnTo>
                <a:close/>
              </a:path>
              <a:path w="2617470" h="324485">
                <a:moveTo>
                  <a:pt x="470496" y="6121"/>
                </a:moveTo>
                <a:lnTo>
                  <a:pt x="356438" y="6121"/>
                </a:lnTo>
                <a:lnTo>
                  <a:pt x="356438" y="318147"/>
                </a:lnTo>
                <a:lnTo>
                  <a:pt x="470496" y="318147"/>
                </a:lnTo>
                <a:lnTo>
                  <a:pt x="506032" y="315525"/>
                </a:lnTo>
                <a:lnTo>
                  <a:pt x="537032" y="307660"/>
                </a:lnTo>
                <a:lnTo>
                  <a:pt x="563497" y="294551"/>
                </a:lnTo>
                <a:lnTo>
                  <a:pt x="585431" y="276199"/>
                </a:lnTo>
                <a:lnTo>
                  <a:pt x="586729" y="274447"/>
                </a:lnTo>
                <a:lnTo>
                  <a:pt x="407568" y="274447"/>
                </a:lnTo>
                <a:lnTo>
                  <a:pt x="407568" y="49822"/>
                </a:lnTo>
                <a:lnTo>
                  <a:pt x="586739" y="49822"/>
                </a:lnTo>
                <a:lnTo>
                  <a:pt x="585431" y="48069"/>
                </a:lnTo>
                <a:lnTo>
                  <a:pt x="563497" y="29717"/>
                </a:lnTo>
                <a:lnTo>
                  <a:pt x="537032" y="16608"/>
                </a:lnTo>
                <a:lnTo>
                  <a:pt x="506032" y="8743"/>
                </a:lnTo>
                <a:lnTo>
                  <a:pt x="470496" y="6121"/>
                </a:lnTo>
                <a:close/>
              </a:path>
              <a:path w="2617470" h="324485">
                <a:moveTo>
                  <a:pt x="586739" y="49822"/>
                </a:moveTo>
                <a:lnTo>
                  <a:pt x="460882" y="49822"/>
                </a:lnTo>
                <a:lnTo>
                  <a:pt x="488169" y="51488"/>
                </a:lnTo>
                <a:lnTo>
                  <a:pt x="511468" y="56488"/>
                </a:lnTo>
                <a:lnTo>
                  <a:pt x="546100" y="76479"/>
                </a:lnTo>
                <a:lnTo>
                  <a:pt x="565765" y="111002"/>
                </a:lnTo>
                <a:lnTo>
                  <a:pt x="572325" y="162128"/>
                </a:lnTo>
                <a:lnTo>
                  <a:pt x="570685" y="189093"/>
                </a:lnTo>
                <a:lnTo>
                  <a:pt x="557570" y="231708"/>
                </a:lnTo>
                <a:lnTo>
                  <a:pt x="530614" y="259209"/>
                </a:lnTo>
                <a:lnTo>
                  <a:pt x="488005" y="272753"/>
                </a:lnTo>
                <a:lnTo>
                  <a:pt x="460882" y="274447"/>
                </a:lnTo>
                <a:lnTo>
                  <a:pt x="586729" y="274447"/>
                </a:lnTo>
                <a:lnTo>
                  <a:pt x="601874" y="253989"/>
                </a:lnTo>
                <a:lnTo>
                  <a:pt x="613617" y="227574"/>
                </a:lnTo>
                <a:lnTo>
                  <a:pt x="620663" y="196953"/>
                </a:lnTo>
                <a:lnTo>
                  <a:pt x="623011" y="162128"/>
                </a:lnTo>
                <a:lnTo>
                  <a:pt x="620663" y="127145"/>
                </a:lnTo>
                <a:lnTo>
                  <a:pt x="613617" y="96473"/>
                </a:lnTo>
                <a:lnTo>
                  <a:pt x="601874" y="70114"/>
                </a:lnTo>
                <a:lnTo>
                  <a:pt x="586739" y="49822"/>
                </a:lnTo>
                <a:close/>
              </a:path>
              <a:path w="2617470" h="324485">
                <a:moveTo>
                  <a:pt x="727290" y="6121"/>
                </a:moveTo>
                <a:lnTo>
                  <a:pt x="671791" y="6121"/>
                </a:lnTo>
                <a:lnTo>
                  <a:pt x="782789" y="318147"/>
                </a:lnTo>
                <a:lnTo>
                  <a:pt x="844410" y="318147"/>
                </a:lnTo>
                <a:lnTo>
                  <a:pt x="864932" y="260464"/>
                </a:lnTo>
                <a:lnTo>
                  <a:pt x="812952" y="260464"/>
                </a:lnTo>
                <a:lnTo>
                  <a:pt x="727290" y="6121"/>
                </a:lnTo>
                <a:close/>
              </a:path>
              <a:path w="2617470" h="324485">
                <a:moveTo>
                  <a:pt x="955421" y="6121"/>
                </a:moveTo>
                <a:lnTo>
                  <a:pt x="899909" y="6121"/>
                </a:lnTo>
                <a:lnTo>
                  <a:pt x="814260" y="260464"/>
                </a:lnTo>
                <a:lnTo>
                  <a:pt x="864932" y="260464"/>
                </a:lnTo>
                <a:lnTo>
                  <a:pt x="955421" y="6121"/>
                </a:lnTo>
                <a:close/>
              </a:path>
              <a:path w="2617470" h="324485">
                <a:moveTo>
                  <a:pt x="1164145" y="6121"/>
                </a:moveTo>
                <a:lnTo>
                  <a:pt x="1106017" y="6121"/>
                </a:lnTo>
                <a:lnTo>
                  <a:pt x="986701" y="318147"/>
                </a:lnTo>
                <a:lnTo>
                  <a:pt x="1041336" y="318147"/>
                </a:lnTo>
                <a:lnTo>
                  <a:pt x="1069746" y="239928"/>
                </a:lnTo>
                <a:lnTo>
                  <a:pt x="1253542" y="239928"/>
                </a:lnTo>
                <a:lnTo>
                  <a:pt x="1237498" y="197967"/>
                </a:lnTo>
                <a:lnTo>
                  <a:pt x="1085037" y="197967"/>
                </a:lnTo>
                <a:lnTo>
                  <a:pt x="1134427" y="61188"/>
                </a:lnTo>
                <a:lnTo>
                  <a:pt x="1185200" y="61188"/>
                </a:lnTo>
                <a:lnTo>
                  <a:pt x="1164145" y="6121"/>
                </a:lnTo>
                <a:close/>
              </a:path>
              <a:path w="2617470" h="324485">
                <a:moveTo>
                  <a:pt x="1253542" y="239928"/>
                </a:moveTo>
                <a:lnTo>
                  <a:pt x="1200416" y="239928"/>
                </a:lnTo>
                <a:lnTo>
                  <a:pt x="1228813" y="318147"/>
                </a:lnTo>
                <a:lnTo>
                  <a:pt x="1283449" y="318147"/>
                </a:lnTo>
                <a:lnTo>
                  <a:pt x="1253542" y="239928"/>
                </a:lnTo>
                <a:close/>
              </a:path>
              <a:path w="2617470" h="324485">
                <a:moveTo>
                  <a:pt x="1185200" y="61188"/>
                </a:moveTo>
                <a:lnTo>
                  <a:pt x="1136167" y="61188"/>
                </a:lnTo>
                <a:lnTo>
                  <a:pt x="1185113" y="197967"/>
                </a:lnTo>
                <a:lnTo>
                  <a:pt x="1237498" y="197967"/>
                </a:lnTo>
                <a:lnTo>
                  <a:pt x="1185200" y="61188"/>
                </a:lnTo>
                <a:close/>
              </a:path>
              <a:path w="2617470" h="324485">
                <a:moveTo>
                  <a:pt x="1394269" y="6121"/>
                </a:moveTo>
                <a:lnTo>
                  <a:pt x="1343139" y="6121"/>
                </a:lnTo>
                <a:lnTo>
                  <a:pt x="1343139" y="318147"/>
                </a:lnTo>
                <a:lnTo>
                  <a:pt x="1394269" y="318147"/>
                </a:lnTo>
                <a:lnTo>
                  <a:pt x="1394269" y="90030"/>
                </a:lnTo>
                <a:lnTo>
                  <a:pt x="1451782" y="90030"/>
                </a:lnTo>
                <a:lnTo>
                  <a:pt x="1394269" y="6121"/>
                </a:lnTo>
                <a:close/>
              </a:path>
              <a:path w="2617470" h="324485">
                <a:moveTo>
                  <a:pt x="1451782" y="90030"/>
                </a:moveTo>
                <a:lnTo>
                  <a:pt x="1396022" y="90030"/>
                </a:lnTo>
                <a:lnTo>
                  <a:pt x="1552041" y="318147"/>
                </a:lnTo>
                <a:lnTo>
                  <a:pt x="1601863" y="318147"/>
                </a:lnTo>
                <a:lnTo>
                  <a:pt x="1601863" y="231190"/>
                </a:lnTo>
                <a:lnTo>
                  <a:pt x="1548536" y="231190"/>
                </a:lnTo>
                <a:lnTo>
                  <a:pt x="1451782" y="90030"/>
                </a:lnTo>
                <a:close/>
              </a:path>
              <a:path w="2617470" h="324485">
                <a:moveTo>
                  <a:pt x="1601863" y="6121"/>
                </a:moveTo>
                <a:lnTo>
                  <a:pt x="1550288" y="6121"/>
                </a:lnTo>
                <a:lnTo>
                  <a:pt x="1550288" y="231190"/>
                </a:lnTo>
                <a:lnTo>
                  <a:pt x="1601863" y="231190"/>
                </a:lnTo>
                <a:lnTo>
                  <a:pt x="1601863" y="6121"/>
                </a:lnTo>
                <a:close/>
              </a:path>
              <a:path w="2617470" h="324485">
                <a:moveTo>
                  <a:pt x="1827631" y="0"/>
                </a:moveTo>
                <a:lnTo>
                  <a:pt x="1761528" y="12344"/>
                </a:lnTo>
                <a:lnTo>
                  <a:pt x="1713560" y="49377"/>
                </a:lnTo>
                <a:lnTo>
                  <a:pt x="1687671" y="99098"/>
                </a:lnTo>
                <a:lnTo>
                  <a:pt x="1679041" y="162572"/>
                </a:lnTo>
                <a:lnTo>
                  <a:pt x="1681116" y="196331"/>
                </a:lnTo>
                <a:lnTo>
                  <a:pt x="1697718" y="252708"/>
                </a:lnTo>
                <a:lnTo>
                  <a:pt x="1733940" y="296735"/>
                </a:lnTo>
                <a:lnTo>
                  <a:pt x="1792062" y="321209"/>
                </a:lnTo>
                <a:lnTo>
                  <a:pt x="1828495" y="324269"/>
                </a:lnTo>
                <a:lnTo>
                  <a:pt x="1852914" y="322466"/>
                </a:lnTo>
                <a:lnTo>
                  <a:pt x="1875478" y="317058"/>
                </a:lnTo>
                <a:lnTo>
                  <a:pt x="1896185" y="308045"/>
                </a:lnTo>
                <a:lnTo>
                  <a:pt x="1915032" y="295427"/>
                </a:lnTo>
                <a:lnTo>
                  <a:pt x="1931829" y="279260"/>
                </a:lnTo>
                <a:lnTo>
                  <a:pt x="1828063" y="279260"/>
                </a:lnTo>
                <a:lnTo>
                  <a:pt x="1804164" y="277265"/>
                </a:lnTo>
                <a:lnTo>
                  <a:pt x="1766364" y="261311"/>
                </a:lnTo>
                <a:lnTo>
                  <a:pt x="1742709" y="230913"/>
                </a:lnTo>
                <a:lnTo>
                  <a:pt x="1731564" y="188518"/>
                </a:lnTo>
                <a:lnTo>
                  <a:pt x="1730171" y="162572"/>
                </a:lnTo>
                <a:lnTo>
                  <a:pt x="1731591" y="137005"/>
                </a:lnTo>
                <a:lnTo>
                  <a:pt x="1742950" y="95051"/>
                </a:lnTo>
                <a:lnTo>
                  <a:pt x="1766688" y="63945"/>
                </a:lnTo>
                <a:lnTo>
                  <a:pt x="1803621" y="47124"/>
                </a:lnTo>
                <a:lnTo>
                  <a:pt x="1826755" y="45021"/>
                </a:lnTo>
                <a:lnTo>
                  <a:pt x="1934613" y="45021"/>
                </a:lnTo>
                <a:lnTo>
                  <a:pt x="1933715" y="43703"/>
                </a:lnTo>
                <a:lnTo>
                  <a:pt x="1918525" y="28841"/>
                </a:lnTo>
                <a:lnTo>
                  <a:pt x="1899570" y="16223"/>
                </a:lnTo>
                <a:lnTo>
                  <a:pt x="1878102" y="7210"/>
                </a:lnTo>
                <a:lnTo>
                  <a:pt x="1854122" y="1802"/>
                </a:lnTo>
                <a:lnTo>
                  <a:pt x="1827631" y="0"/>
                </a:lnTo>
                <a:close/>
              </a:path>
              <a:path w="2617470" h="324485">
                <a:moveTo>
                  <a:pt x="1963978" y="209765"/>
                </a:moveTo>
                <a:lnTo>
                  <a:pt x="1914156" y="209765"/>
                </a:lnTo>
                <a:lnTo>
                  <a:pt x="1908746" y="226542"/>
                </a:lnTo>
                <a:lnTo>
                  <a:pt x="1901698" y="241019"/>
                </a:lnTo>
                <a:lnTo>
                  <a:pt x="1871243" y="270157"/>
                </a:lnTo>
                <a:lnTo>
                  <a:pt x="1828063" y="279260"/>
                </a:lnTo>
                <a:lnTo>
                  <a:pt x="1931829" y="279260"/>
                </a:lnTo>
                <a:lnTo>
                  <a:pt x="1932514" y="278601"/>
                </a:lnTo>
                <a:lnTo>
                  <a:pt x="1946497" y="258716"/>
                </a:lnTo>
                <a:lnTo>
                  <a:pt x="1956984" y="235771"/>
                </a:lnTo>
                <a:lnTo>
                  <a:pt x="1963978" y="209765"/>
                </a:lnTo>
                <a:close/>
              </a:path>
              <a:path w="2617470" h="324485">
                <a:moveTo>
                  <a:pt x="1934613" y="45021"/>
                </a:moveTo>
                <a:lnTo>
                  <a:pt x="1826755" y="45021"/>
                </a:lnTo>
                <a:lnTo>
                  <a:pt x="1842566" y="45893"/>
                </a:lnTo>
                <a:lnTo>
                  <a:pt x="1856795" y="48510"/>
                </a:lnTo>
                <a:lnTo>
                  <a:pt x="1890362" y="67213"/>
                </a:lnTo>
                <a:lnTo>
                  <a:pt x="1909787" y="104012"/>
                </a:lnTo>
                <a:lnTo>
                  <a:pt x="1959609" y="104012"/>
                </a:lnTo>
                <a:lnTo>
                  <a:pt x="1954256" y="81285"/>
                </a:lnTo>
                <a:lnTo>
                  <a:pt x="1945625" y="61183"/>
                </a:lnTo>
                <a:lnTo>
                  <a:pt x="1934613" y="45021"/>
                </a:lnTo>
                <a:close/>
              </a:path>
              <a:path w="2617470" h="324485">
                <a:moveTo>
                  <a:pt x="2266213" y="6121"/>
                </a:moveTo>
                <a:lnTo>
                  <a:pt x="2041156" y="6121"/>
                </a:lnTo>
                <a:lnTo>
                  <a:pt x="2041156" y="318147"/>
                </a:lnTo>
                <a:lnTo>
                  <a:pt x="2273655" y="318147"/>
                </a:lnTo>
                <a:lnTo>
                  <a:pt x="2273655" y="274447"/>
                </a:lnTo>
                <a:lnTo>
                  <a:pt x="2092286" y="274447"/>
                </a:lnTo>
                <a:lnTo>
                  <a:pt x="2092286" y="180047"/>
                </a:lnTo>
                <a:lnTo>
                  <a:pt x="2255735" y="180047"/>
                </a:lnTo>
                <a:lnTo>
                  <a:pt x="2255735" y="136347"/>
                </a:lnTo>
                <a:lnTo>
                  <a:pt x="2092286" y="136347"/>
                </a:lnTo>
                <a:lnTo>
                  <a:pt x="2092286" y="49822"/>
                </a:lnTo>
                <a:lnTo>
                  <a:pt x="2266213" y="49822"/>
                </a:lnTo>
                <a:lnTo>
                  <a:pt x="2266213" y="6121"/>
                </a:lnTo>
                <a:close/>
              </a:path>
              <a:path w="2617470" h="324485">
                <a:moveTo>
                  <a:pt x="2464892" y="6121"/>
                </a:moveTo>
                <a:lnTo>
                  <a:pt x="2350833" y="6121"/>
                </a:lnTo>
                <a:lnTo>
                  <a:pt x="2350833" y="318147"/>
                </a:lnTo>
                <a:lnTo>
                  <a:pt x="2464892" y="318147"/>
                </a:lnTo>
                <a:lnTo>
                  <a:pt x="2500429" y="315525"/>
                </a:lnTo>
                <a:lnTo>
                  <a:pt x="2531432" y="307660"/>
                </a:lnTo>
                <a:lnTo>
                  <a:pt x="2557898" y="294551"/>
                </a:lnTo>
                <a:lnTo>
                  <a:pt x="2579827" y="276199"/>
                </a:lnTo>
                <a:lnTo>
                  <a:pt x="2581124" y="274447"/>
                </a:lnTo>
                <a:lnTo>
                  <a:pt x="2401963" y="274447"/>
                </a:lnTo>
                <a:lnTo>
                  <a:pt x="2401963" y="49822"/>
                </a:lnTo>
                <a:lnTo>
                  <a:pt x="2581134" y="49822"/>
                </a:lnTo>
                <a:lnTo>
                  <a:pt x="2579827" y="48069"/>
                </a:lnTo>
                <a:lnTo>
                  <a:pt x="2557898" y="29717"/>
                </a:lnTo>
                <a:lnTo>
                  <a:pt x="2531432" y="16608"/>
                </a:lnTo>
                <a:lnTo>
                  <a:pt x="2500429" y="8743"/>
                </a:lnTo>
                <a:lnTo>
                  <a:pt x="2464892" y="6121"/>
                </a:lnTo>
                <a:close/>
              </a:path>
              <a:path w="2617470" h="324485">
                <a:moveTo>
                  <a:pt x="2581134" y="49822"/>
                </a:moveTo>
                <a:lnTo>
                  <a:pt x="2455278" y="49822"/>
                </a:lnTo>
                <a:lnTo>
                  <a:pt x="2482564" y="51488"/>
                </a:lnTo>
                <a:lnTo>
                  <a:pt x="2505863" y="56488"/>
                </a:lnTo>
                <a:lnTo>
                  <a:pt x="2540495" y="76479"/>
                </a:lnTo>
                <a:lnTo>
                  <a:pt x="2560166" y="111002"/>
                </a:lnTo>
                <a:lnTo>
                  <a:pt x="2566720" y="162128"/>
                </a:lnTo>
                <a:lnTo>
                  <a:pt x="2565082" y="189093"/>
                </a:lnTo>
                <a:lnTo>
                  <a:pt x="2551970" y="231708"/>
                </a:lnTo>
                <a:lnTo>
                  <a:pt x="2525010" y="259209"/>
                </a:lnTo>
                <a:lnTo>
                  <a:pt x="2482400" y="272753"/>
                </a:lnTo>
                <a:lnTo>
                  <a:pt x="2455278" y="274447"/>
                </a:lnTo>
                <a:lnTo>
                  <a:pt x="2581124" y="274447"/>
                </a:lnTo>
                <a:lnTo>
                  <a:pt x="2596269" y="253989"/>
                </a:lnTo>
                <a:lnTo>
                  <a:pt x="2608013" y="227574"/>
                </a:lnTo>
                <a:lnTo>
                  <a:pt x="2615058" y="196953"/>
                </a:lnTo>
                <a:lnTo>
                  <a:pt x="2617406" y="162128"/>
                </a:lnTo>
                <a:lnTo>
                  <a:pt x="2615058" y="127145"/>
                </a:lnTo>
                <a:lnTo>
                  <a:pt x="2608013" y="96473"/>
                </a:lnTo>
                <a:lnTo>
                  <a:pt x="2596269" y="70114"/>
                </a:lnTo>
                <a:lnTo>
                  <a:pt x="2581134" y="49822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454963" y="2238057"/>
            <a:ext cx="2981960" cy="290195"/>
          </a:xfrm>
          <a:custGeom>
            <a:avLst/>
            <a:gdLst/>
            <a:ahLst/>
            <a:cxnLst/>
            <a:rect l="l" t="t" r="r" b="b"/>
            <a:pathLst>
              <a:path w="2981959" h="290194">
                <a:moveTo>
                  <a:pt x="137248" y="44576"/>
                </a:moveTo>
                <a:lnTo>
                  <a:pt x="91490" y="44576"/>
                </a:lnTo>
                <a:lnTo>
                  <a:pt x="91490" y="284670"/>
                </a:lnTo>
                <a:lnTo>
                  <a:pt x="137248" y="284670"/>
                </a:lnTo>
                <a:lnTo>
                  <a:pt x="137248" y="44576"/>
                </a:lnTo>
                <a:close/>
              </a:path>
              <a:path w="2981959" h="290194">
                <a:moveTo>
                  <a:pt x="228752" y="5473"/>
                </a:moveTo>
                <a:lnTo>
                  <a:pt x="0" y="5473"/>
                </a:lnTo>
                <a:lnTo>
                  <a:pt x="0" y="44576"/>
                </a:lnTo>
                <a:lnTo>
                  <a:pt x="228752" y="44576"/>
                </a:lnTo>
                <a:lnTo>
                  <a:pt x="228752" y="5473"/>
                </a:lnTo>
                <a:close/>
              </a:path>
              <a:path w="2981959" h="290194">
                <a:moveTo>
                  <a:pt x="489407" y="5473"/>
                </a:moveTo>
                <a:lnTo>
                  <a:pt x="288023" y="5473"/>
                </a:lnTo>
                <a:lnTo>
                  <a:pt x="288023" y="284670"/>
                </a:lnTo>
                <a:lnTo>
                  <a:pt x="496062" y="284670"/>
                </a:lnTo>
                <a:lnTo>
                  <a:pt x="496062" y="245579"/>
                </a:lnTo>
                <a:lnTo>
                  <a:pt x="333781" y="245579"/>
                </a:lnTo>
                <a:lnTo>
                  <a:pt x="333781" y="161112"/>
                </a:lnTo>
                <a:lnTo>
                  <a:pt x="480021" y="161112"/>
                </a:lnTo>
                <a:lnTo>
                  <a:pt x="480021" y="122008"/>
                </a:lnTo>
                <a:lnTo>
                  <a:pt x="333781" y="122008"/>
                </a:lnTo>
                <a:lnTo>
                  <a:pt x="333781" y="44576"/>
                </a:lnTo>
                <a:lnTo>
                  <a:pt x="489407" y="44576"/>
                </a:lnTo>
                <a:lnTo>
                  <a:pt x="489407" y="5473"/>
                </a:lnTo>
                <a:close/>
              </a:path>
              <a:path w="2981959" h="290194">
                <a:moveTo>
                  <a:pt x="686333" y="0"/>
                </a:moveTo>
                <a:lnTo>
                  <a:pt x="627189" y="11049"/>
                </a:lnTo>
                <a:lnTo>
                  <a:pt x="584276" y="44195"/>
                </a:lnTo>
                <a:lnTo>
                  <a:pt x="561101" y="88668"/>
                </a:lnTo>
                <a:lnTo>
                  <a:pt x="553377" y="145465"/>
                </a:lnTo>
                <a:lnTo>
                  <a:pt x="555234" y="175674"/>
                </a:lnTo>
                <a:lnTo>
                  <a:pt x="570098" y="226118"/>
                </a:lnTo>
                <a:lnTo>
                  <a:pt x="602510" y="265514"/>
                </a:lnTo>
                <a:lnTo>
                  <a:pt x="654511" y="287407"/>
                </a:lnTo>
                <a:lnTo>
                  <a:pt x="687108" y="290144"/>
                </a:lnTo>
                <a:lnTo>
                  <a:pt x="708958" y="288531"/>
                </a:lnTo>
                <a:lnTo>
                  <a:pt x="729148" y="283694"/>
                </a:lnTo>
                <a:lnTo>
                  <a:pt x="747676" y="275629"/>
                </a:lnTo>
                <a:lnTo>
                  <a:pt x="764540" y="264337"/>
                </a:lnTo>
                <a:lnTo>
                  <a:pt x="779567" y="249872"/>
                </a:lnTo>
                <a:lnTo>
                  <a:pt x="686714" y="249872"/>
                </a:lnTo>
                <a:lnTo>
                  <a:pt x="665335" y="248088"/>
                </a:lnTo>
                <a:lnTo>
                  <a:pt x="619074" y="221322"/>
                </a:lnTo>
                <a:lnTo>
                  <a:pt x="600380" y="168685"/>
                </a:lnTo>
                <a:lnTo>
                  <a:pt x="599135" y="145465"/>
                </a:lnTo>
                <a:lnTo>
                  <a:pt x="600404" y="122591"/>
                </a:lnTo>
                <a:lnTo>
                  <a:pt x="610568" y="85054"/>
                </a:lnTo>
                <a:lnTo>
                  <a:pt x="646934" y="47810"/>
                </a:lnTo>
                <a:lnTo>
                  <a:pt x="685546" y="40284"/>
                </a:lnTo>
                <a:lnTo>
                  <a:pt x="782058" y="40284"/>
                </a:lnTo>
                <a:lnTo>
                  <a:pt x="781254" y="39103"/>
                </a:lnTo>
                <a:lnTo>
                  <a:pt x="767664" y="25806"/>
                </a:lnTo>
                <a:lnTo>
                  <a:pt x="750702" y="14519"/>
                </a:lnTo>
                <a:lnTo>
                  <a:pt x="731494" y="6454"/>
                </a:lnTo>
                <a:lnTo>
                  <a:pt x="710039" y="1614"/>
                </a:lnTo>
                <a:lnTo>
                  <a:pt x="686333" y="0"/>
                </a:lnTo>
                <a:close/>
              </a:path>
              <a:path w="2981959" h="290194">
                <a:moveTo>
                  <a:pt x="808329" y="187705"/>
                </a:moveTo>
                <a:lnTo>
                  <a:pt x="763752" y="187705"/>
                </a:lnTo>
                <a:lnTo>
                  <a:pt x="758913" y="202704"/>
                </a:lnTo>
                <a:lnTo>
                  <a:pt x="752608" y="215657"/>
                </a:lnTo>
                <a:lnTo>
                  <a:pt x="713803" y="246254"/>
                </a:lnTo>
                <a:lnTo>
                  <a:pt x="686714" y="249872"/>
                </a:lnTo>
                <a:lnTo>
                  <a:pt x="779567" y="249872"/>
                </a:lnTo>
                <a:lnTo>
                  <a:pt x="780179" y="249283"/>
                </a:lnTo>
                <a:lnTo>
                  <a:pt x="792692" y="231494"/>
                </a:lnTo>
                <a:lnTo>
                  <a:pt x="802076" y="210968"/>
                </a:lnTo>
                <a:lnTo>
                  <a:pt x="808329" y="187705"/>
                </a:lnTo>
                <a:close/>
              </a:path>
              <a:path w="2981959" h="290194">
                <a:moveTo>
                  <a:pt x="782058" y="40284"/>
                </a:moveTo>
                <a:lnTo>
                  <a:pt x="685546" y="40284"/>
                </a:lnTo>
                <a:lnTo>
                  <a:pt x="699697" y="41065"/>
                </a:lnTo>
                <a:lnTo>
                  <a:pt x="712431" y="43410"/>
                </a:lnTo>
                <a:lnTo>
                  <a:pt x="749774" y="69310"/>
                </a:lnTo>
                <a:lnTo>
                  <a:pt x="759841" y="93065"/>
                </a:lnTo>
                <a:lnTo>
                  <a:pt x="804418" y="93065"/>
                </a:lnTo>
                <a:lnTo>
                  <a:pt x="799628" y="72731"/>
                </a:lnTo>
                <a:lnTo>
                  <a:pt x="791908" y="54744"/>
                </a:lnTo>
                <a:lnTo>
                  <a:pt x="782058" y="40284"/>
                </a:lnTo>
                <a:close/>
              </a:path>
              <a:path w="2981959" h="290194">
                <a:moveTo>
                  <a:pt x="923137" y="5473"/>
                </a:moveTo>
                <a:lnTo>
                  <a:pt x="877392" y="5473"/>
                </a:lnTo>
                <a:lnTo>
                  <a:pt x="877392" y="284670"/>
                </a:lnTo>
                <a:lnTo>
                  <a:pt x="923137" y="284670"/>
                </a:lnTo>
                <a:lnTo>
                  <a:pt x="923137" y="161112"/>
                </a:lnTo>
                <a:lnTo>
                  <a:pt x="1110449" y="161112"/>
                </a:lnTo>
                <a:lnTo>
                  <a:pt x="1110449" y="122008"/>
                </a:lnTo>
                <a:lnTo>
                  <a:pt x="923137" y="122008"/>
                </a:lnTo>
                <a:lnTo>
                  <a:pt x="923137" y="5473"/>
                </a:lnTo>
                <a:close/>
              </a:path>
              <a:path w="2981959" h="290194">
                <a:moveTo>
                  <a:pt x="1110449" y="161112"/>
                </a:moveTo>
                <a:lnTo>
                  <a:pt x="1064691" y="161112"/>
                </a:lnTo>
                <a:lnTo>
                  <a:pt x="1064691" y="284670"/>
                </a:lnTo>
                <a:lnTo>
                  <a:pt x="1110449" y="284670"/>
                </a:lnTo>
                <a:lnTo>
                  <a:pt x="1110449" y="161112"/>
                </a:lnTo>
                <a:close/>
              </a:path>
              <a:path w="2981959" h="290194">
                <a:moveTo>
                  <a:pt x="1110449" y="5473"/>
                </a:moveTo>
                <a:lnTo>
                  <a:pt x="1064691" y="5473"/>
                </a:lnTo>
                <a:lnTo>
                  <a:pt x="1064691" y="122008"/>
                </a:lnTo>
                <a:lnTo>
                  <a:pt x="1110449" y="122008"/>
                </a:lnTo>
                <a:lnTo>
                  <a:pt x="1110449" y="5473"/>
                </a:lnTo>
                <a:close/>
              </a:path>
              <a:path w="2981959" h="290194">
                <a:moveTo>
                  <a:pt x="1236979" y="5473"/>
                </a:moveTo>
                <a:lnTo>
                  <a:pt x="1191221" y="5473"/>
                </a:lnTo>
                <a:lnTo>
                  <a:pt x="1191221" y="284670"/>
                </a:lnTo>
                <a:lnTo>
                  <a:pt x="1236979" y="284670"/>
                </a:lnTo>
                <a:lnTo>
                  <a:pt x="1236979" y="80556"/>
                </a:lnTo>
                <a:lnTo>
                  <a:pt x="1288444" y="80556"/>
                </a:lnTo>
                <a:lnTo>
                  <a:pt x="1236979" y="5473"/>
                </a:lnTo>
                <a:close/>
              </a:path>
              <a:path w="2981959" h="290194">
                <a:moveTo>
                  <a:pt x="1288444" y="80556"/>
                </a:moveTo>
                <a:lnTo>
                  <a:pt x="1238542" y="80556"/>
                </a:lnTo>
                <a:lnTo>
                  <a:pt x="1378140" y="284670"/>
                </a:lnTo>
                <a:lnTo>
                  <a:pt x="1422717" y="284670"/>
                </a:lnTo>
                <a:lnTo>
                  <a:pt x="1422717" y="206857"/>
                </a:lnTo>
                <a:lnTo>
                  <a:pt x="1375016" y="206857"/>
                </a:lnTo>
                <a:lnTo>
                  <a:pt x="1288444" y="80556"/>
                </a:lnTo>
                <a:close/>
              </a:path>
              <a:path w="2981959" h="290194">
                <a:moveTo>
                  <a:pt x="1422717" y="5473"/>
                </a:moveTo>
                <a:lnTo>
                  <a:pt x="1376578" y="5473"/>
                </a:lnTo>
                <a:lnTo>
                  <a:pt x="1376578" y="206857"/>
                </a:lnTo>
                <a:lnTo>
                  <a:pt x="1422717" y="206857"/>
                </a:lnTo>
                <a:lnTo>
                  <a:pt x="1422717" y="5473"/>
                </a:lnTo>
                <a:close/>
              </a:path>
              <a:path w="2981959" h="290194">
                <a:moveTo>
                  <a:pt x="1627466" y="0"/>
                </a:moveTo>
                <a:lnTo>
                  <a:pt x="1569783" y="10460"/>
                </a:lnTo>
                <a:lnTo>
                  <a:pt x="1526578" y="41846"/>
                </a:lnTo>
                <a:lnTo>
                  <a:pt x="1500478" y="87498"/>
                </a:lnTo>
                <a:lnTo>
                  <a:pt x="1491780" y="145465"/>
                </a:lnTo>
                <a:lnTo>
                  <a:pt x="1493954" y="175821"/>
                </a:lnTo>
                <a:lnTo>
                  <a:pt x="1511352" y="227442"/>
                </a:lnTo>
                <a:lnTo>
                  <a:pt x="1546665" y="266832"/>
                </a:lnTo>
                <a:lnTo>
                  <a:pt x="1597113" y="287553"/>
                </a:lnTo>
                <a:lnTo>
                  <a:pt x="1627466" y="290144"/>
                </a:lnTo>
                <a:lnTo>
                  <a:pt x="1657818" y="287579"/>
                </a:lnTo>
                <a:lnTo>
                  <a:pt x="1684748" y="279882"/>
                </a:lnTo>
                <a:lnTo>
                  <a:pt x="1708257" y="267052"/>
                </a:lnTo>
                <a:lnTo>
                  <a:pt x="1727462" y="249872"/>
                </a:lnTo>
                <a:lnTo>
                  <a:pt x="1627466" y="249872"/>
                </a:lnTo>
                <a:lnTo>
                  <a:pt x="1606838" y="248062"/>
                </a:lnTo>
                <a:lnTo>
                  <a:pt x="1560207" y="220929"/>
                </a:lnTo>
                <a:lnTo>
                  <a:pt x="1538942" y="168070"/>
                </a:lnTo>
                <a:lnTo>
                  <a:pt x="1537525" y="145465"/>
                </a:lnTo>
                <a:lnTo>
                  <a:pt x="1538942" y="122686"/>
                </a:lnTo>
                <a:lnTo>
                  <a:pt x="1550282" y="84758"/>
                </a:lnTo>
                <a:lnTo>
                  <a:pt x="1589141" y="47612"/>
                </a:lnTo>
                <a:lnTo>
                  <a:pt x="1627466" y="40284"/>
                </a:lnTo>
                <a:lnTo>
                  <a:pt x="1727048" y="40284"/>
                </a:lnTo>
                <a:lnTo>
                  <a:pt x="1708257" y="23317"/>
                </a:lnTo>
                <a:lnTo>
                  <a:pt x="1684748" y="10363"/>
                </a:lnTo>
                <a:lnTo>
                  <a:pt x="1657818" y="2590"/>
                </a:lnTo>
                <a:lnTo>
                  <a:pt x="1627466" y="0"/>
                </a:lnTo>
                <a:close/>
              </a:path>
              <a:path w="2981959" h="290194">
                <a:moveTo>
                  <a:pt x="1727048" y="40284"/>
                </a:moveTo>
                <a:lnTo>
                  <a:pt x="1627466" y="40284"/>
                </a:lnTo>
                <a:lnTo>
                  <a:pt x="1648064" y="42018"/>
                </a:lnTo>
                <a:lnTo>
                  <a:pt x="1666076" y="47221"/>
                </a:lnTo>
                <a:lnTo>
                  <a:pt x="1704424" y="83586"/>
                </a:lnTo>
                <a:lnTo>
                  <a:pt x="1715954" y="122296"/>
                </a:lnTo>
                <a:lnTo>
                  <a:pt x="1717395" y="145465"/>
                </a:lnTo>
                <a:lnTo>
                  <a:pt x="1715954" y="168585"/>
                </a:lnTo>
                <a:lnTo>
                  <a:pt x="1704424" y="206905"/>
                </a:lnTo>
                <a:lnTo>
                  <a:pt x="1665881" y="242930"/>
                </a:lnTo>
                <a:lnTo>
                  <a:pt x="1627466" y="249872"/>
                </a:lnTo>
                <a:lnTo>
                  <a:pt x="1727462" y="249872"/>
                </a:lnTo>
                <a:lnTo>
                  <a:pt x="1754746" y="203433"/>
                </a:lnTo>
                <a:lnTo>
                  <a:pt x="1763547" y="145465"/>
                </a:lnTo>
                <a:lnTo>
                  <a:pt x="1761347" y="114626"/>
                </a:lnTo>
                <a:lnTo>
                  <a:pt x="1754746" y="87010"/>
                </a:lnTo>
                <a:lnTo>
                  <a:pt x="1743744" y="62619"/>
                </a:lnTo>
                <a:lnTo>
                  <a:pt x="1728343" y="41452"/>
                </a:lnTo>
                <a:lnTo>
                  <a:pt x="1727048" y="40284"/>
                </a:lnTo>
                <a:close/>
              </a:path>
              <a:path w="2981959" h="290194">
                <a:moveTo>
                  <a:pt x="1877961" y="5473"/>
                </a:moveTo>
                <a:lnTo>
                  <a:pt x="1832597" y="5473"/>
                </a:lnTo>
                <a:lnTo>
                  <a:pt x="1832597" y="284670"/>
                </a:lnTo>
                <a:lnTo>
                  <a:pt x="2028901" y="284670"/>
                </a:lnTo>
                <a:lnTo>
                  <a:pt x="2028901" y="245579"/>
                </a:lnTo>
                <a:lnTo>
                  <a:pt x="1877961" y="245579"/>
                </a:lnTo>
                <a:lnTo>
                  <a:pt x="1877961" y="5473"/>
                </a:lnTo>
                <a:close/>
              </a:path>
              <a:path w="2981959" h="290194">
                <a:moveTo>
                  <a:pt x="2214092" y="0"/>
                </a:moveTo>
                <a:lnTo>
                  <a:pt x="2156409" y="10460"/>
                </a:lnTo>
                <a:lnTo>
                  <a:pt x="2113203" y="41846"/>
                </a:lnTo>
                <a:lnTo>
                  <a:pt x="2087103" y="87498"/>
                </a:lnTo>
                <a:lnTo>
                  <a:pt x="2078405" y="145465"/>
                </a:lnTo>
                <a:lnTo>
                  <a:pt x="2080580" y="175821"/>
                </a:lnTo>
                <a:lnTo>
                  <a:pt x="2097977" y="227442"/>
                </a:lnTo>
                <a:lnTo>
                  <a:pt x="2133289" y="266832"/>
                </a:lnTo>
                <a:lnTo>
                  <a:pt x="2183734" y="287553"/>
                </a:lnTo>
                <a:lnTo>
                  <a:pt x="2214092" y="290144"/>
                </a:lnTo>
                <a:lnTo>
                  <a:pt x="2244443" y="287579"/>
                </a:lnTo>
                <a:lnTo>
                  <a:pt x="2271374" y="279882"/>
                </a:lnTo>
                <a:lnTo>
                  <a:pt x="2294883" y="267052"/>
                </a:lnTo>
                <a:lnTo>
                  <a:pt x="2314088" y="249872"/>
                </a:lnTo>
                <a:lnTo>
                  <a:pt x="2214092" y="249872"/>
                </a:lnTo>
                <a:lnTo>
                  <a:pt x="2193464" y="248062"/>
                </a:lnTo>
                <a:lnTo>
                  <a:pt x="2146833" y="220929"/>
                </a:lnTo>
                <a:lnTo>
                  <a:pt x="2125568" y="168070"/>
                </a:lnTo>
                <a:lnTo>
                  <a:pt x="2124151" y="145465"/>
                </a:lnTo>
                <a:lnTo>
                  <a:pt x="2125568" y="122686"/>
                </a:lnTo>
                <a:lnTo>
                  <a:pt x="2136908" y="84758"/>
                </a:lnTo>
                <a:lnTo>
                  <a:pt x="2175767" y="47612"/>
                </a:lnTo>
                <a:lnTo>
                  <a:pt x="2214092" y="40284"/>
                </a:lnTo>
                <a:lnTo>
                  <a:pt x="2313674" y="40284"/>
                </a:lnTo>
                <a:lnTo>
                  <a:pt x="2294883" y="23317"/>
                </a:lnTo>
                <a:lnTo>
                  <a:pt x="2271374" y="10363"/>
                </a:lnTo>
                <a:lnTo>
                  <a:pt x="2244443" y="2590"/>
                </a:lnTo>
                <a:lnTo>
                  <a:pt x="2214092" y="0"/>
                </a:lnTo>
                <a:close/>
              </a:path>
              <a:path w="2981959" h="290194">
                <a:moveTo>
                  <a:pt x="2313674" y="40284"/>
                </a:moveTo>
                <a:lnTo>
                  <a:pt x="2214092" y="40284"/>
                </a:lnTo>
                <a:lnTo>
                  <a:pt x="2234695" y="42018"/>
                </a:lnTo>
                <a:lnTo>
                  <a:pt x="2252706" y="47221"/>
                </a:lnTo>
                <a:lnTo>
                  <a:pt x="2291050" y="83586"/>
                </a:lnTo>
                <a:lnTo>
                  <a:pt x="2302580" y="122296"/>
                </a:lnTo>
                <a:lnTo>
                  <a:pt x="2304021" y="145465"/>
                </a:lnTo>
                <a:lnTo>
                  <a:pt x="2302580" y="168585"/>
                </a:lnTo>
                <a:lnTo>
                  <a:pt x="2291050" y="206905"/>
                </a:lnTo>
                <a:lnTo>
                  <a:pt x="2252506" y="242930"/>
                </a:lnTo>
                <a:lnTo>
                  <a:pt x="2214092" y="249872"/>
                </a:lnTo>
                <a:lnTo>
                  <a:pt x="2314088" y="249872"/>
                </a:lnTo>
                <a:lnTo>
                  <a:pt x="2341371" y="203433"/>
                </a:lnTo>
                <a:lnTo>
                  <a:pt x="2350173" y="145465"/>
                </a:lnTo>
                <a:lnTo>
                  <a:pt x="2347972" y="114626"/>
                </a:lnTo>
                <a:lnTo>
                  <a:pt x="2341372" y="87010"/>
                </a:lnTo>
                <a:lnTo>
                  <a:pt x="2330370" y="62619"/>
                </a:lnTo>
                <a:lnTo>
                  <a:pt x="2314968" y="41452"/>
                </a:lnTo>
                <a:lnTo>
                  <a:pt x="2313674" y="40284"/>
                </a:lnTo>
                <a:close/>
              </a:path>
              <a:path w="2981959" h="290194">
                <a:moveTo>
                  <a:pt x="2540444" y="0"/>
                </a:moveTo>
                <a:lnTo>
                  <a:pt x="2484526" y="10753"/>
                </a:lnTo>
                <a:lnTo>
                  <a:pt x="2441905" y="43014"/>
                </a:lnTo>
                <a:lnTo>
                  <a:pt x="2416095" y="88961"/>
                </a:lnTo>
                <a:lnTo>
                  <a:pt x="2407488" y="146253"/>
                </a:lnTo>
                <a:lnTo>
                  <a:pt x="2409640" y="176066"/>
                </a:lnTo>
                <a:lnTo>
                  <a:pt x="2426851" y="226897"/>
                </a:lnTo>
                <a:lnTo>
                  <a:pt x="2462312" y="266393"/>
                </a:lnTo>
                <a:lnTo>
                  <a:pt x="2514123" y="287505"/>
                </a:lnTo>
                <a:lnTo>
                  <a:pt x="2545524" y="290144"/>
                </a:lnTo>
                <a:lnTo>
                  <a:pt x="2563683" y="289558"/>
                </a:lnTo>
                <a:lnTo>
                  <a:pt x="2613177" y="280758"/>
                </a:lnTo>
                <a:lnTo>
                  <a:pt x="2652766" y="262290"/>
                </a:lnTo>
                <a:lnTo>
                  <a:pt x="2664015" y="254177"/>
                </a:lnTo>
                <a:lnTo>
                  <a:pt x="2664015" y="250266"/>
                </a:lnTo>
                <a:lnTo>
                  <a:pt x="2550604" y="250266"/>
                </a:lnTo>
                <a:lnTo>
                  <a:pt x="2526851" y="248506"/>
                </a:lnTo>
                <a:lnTo>
                  <a:pt x="2489314" y="234428"/>
                </a:lnTo>
                <a:lnTo>
                  <a:pt x="2458818" y="189849"/>
                </a:lnTo>
                <a:lnTo>
                  <a:pt x="2453246" y="146253"/>
                </a:lnTo>
                <a:lnTo>
                  <a:pt x="2454810" y="121933"/>
                </a:lnTo>
                <a:lnTo>
                  <a:pt x="2467321" y="82241"/>
                </a:lnTo>
                <a:lnTo>
                  <a:pt x="2505154" y="46931"/>
                </a:lnTo>
                <a:lnTo>
                  <a:pt x="2540444" y="40284"/>
                </a:lnTo>
                <a:lnTo>
                  <a:pt x="2641125" y="40284"/>
                </a:lnTo>
                <a:lnTo>
                  <a:pt x="2638933" y="37026"/>
                </a:lnTo>
                <a:lnTo>
                  <a:pt x="2625293" y="23850"/>
                </a:lnTo>
                <a:lnTo>
                  <a:pt x="2608410" y="13415"/>
                </a:lnTo>
                <a:lnTo>
                  <a:pt x="2588640" y="5962"/>
                </a:lnTo>
                <a:lnTo>
                  <a:pt x="2565985" y="1490"/>
                </a:lnTo>
                <a:lnTo>
                  <a:pt x="2540444" y="0"/>
                </a:lnTo>
                <a:close/>
              </a:path>
              <a:path w="2981959" h="290194">
                <a:moveTo>
                  <a:pt x="2664015" y="136080"/>
                </a:moveTo>
                <a:lnTo>
                  <a:pt x="2544356" y="136080"/>
                </a:lnTo>
                <a:lnTo>
                  <a:pt x="2544356" y="175183"/>
                </a:lnTo>
                <a:lnTo>
                  <a:pt x="2618257" y="175183"/>
                </a:lnTo>
                <a:lnTo>
                  <a:pt x="2618257" y="232663"/>
                </a:lnTo>
                <a:lnTo>
                  <a:pt x="2579204" y="247630"/>
                </a:lnTo>
                <a:lnTo>
                  <a:pt x="2550604" y="250266"/>
                </a:lnTo>
                <a:lnTo>
                  <a:pt x="2664015" y="250266"/>
                </a:lnTo>
                <a:lnTo>
                  <a:pt x="2664015" y="136080"/>
                </a:lnTo>
                <a:close/>
              </a:path>
              <a:path w="2981959" h="290194">
                <a:moveTo>
                  <a:pt x="2641125" y="40284"/>
                </a:moveTo>
                <a:lnTo>
                  <a:pt x="2540444" y="40284"/>
                </a:lnTo>
                <a:lnTo>
                  <a:pt x="2555669" y="41115"/>
                </a:lnTo>
                <a:lnTo>
                  <a:pt x="2569283" y="43608"/>
                </a:lnTo>
                <a:lnTo>
                  <a:pt x="2607503" y="70488"/>
                </a:lnTo>
                <a:lnTo>
                  <a:pt x="2616695" y="93852"/>
                </a:lnTo>
                <a:lnTo>
                  <a:pt x="2662834" y="93852"/>
                </a:lnTo>
                <a:lnTo>
                  <a:pt x="2657702" y="72026"/>
                </a:lnTo>
                <a:lnTo>
                  <a:pt x="2649735" y="53084"/>
                </a:lnTo>
                <a:lnTo>
                  <a:pt x="2641125" y="40284"/>
                </a:lnTo>
                <a:close/>
              </a:path>
              <a:path w="2981959" h="290194">
                <a:moveTo>
                  <a:pt x="2770606" y="5473"/>
                </a:moveTo>
                <a:lnTo>
                  <a:pt x="2715463" y="5473"/>
                </a:lnTo>
                <a:lnTo>
                  <a:pt x="2825737" y="173621"/>
                </a:lnTo>
                <a:lnTo>
                  <a:pt x="2825737" y="284670"/>
                </a:lnTo>
                <a:lnTo>
                  <a:pt x="2871482" y="284670"/>
                </a:lnTo>
                <a:lnTo>
                  <a:pt x="2871482" y="173621"/>
                </a:lnTo>
                <a:lnTo>
                  <a:pt x="2899434" y="131000"/>
                </a:lnTo>
                <a:lnTo>
                  <a:pt x="2848813" y="131000"/>
                </a:lnTo>
                <a:lnTo>
                  <a:pt x="2770606" y="5473"/>
                </a:lnTo>
                <a:close/>
              </a:path>
              <a:path w="2981959" h="290194">
                <a:moveTo>
                  <a:pt x="2981756" y="5473"/>
                </a:moveTo>
                <a:lnTo>
                  <a:pt x="2926626" y="5473"/>
                </a:lnTo>
                <a:lnTo>
                  <a:pt x="2848813" y="131000"/>
                </a:lnTo>
                <a:lnTo>
                  <a:pt x="2899434" y="131000"/>
                </a:lnTo>
                <a:lnTo>
                  <a:pt x="2981756" y="5473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267445" y="2661348"/>
            <a:ext cx="8169275" cy="0"/>
          </a:xfrm>
          <a:custGeom>
            <a:avLst/>
            <a:gdLst/>
            <a:ahLst/>
            <a:cxnLst/>
            <a:rect l="l" t="t" r="r" b="b"/>
            <a:pathLst>
              <a:path w="8169275">
                <a:moveTo>
                  <a:pt x="0" y="0"/>
                </a:moveTo>
                <a:lnTo>
                  <a:pt x="8169275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457310" y="2861868"/>
            <a:ext cx="1979409" cy="1956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202383" y="1909851"/>
            <a:ext cx="2234565" cy="247015"/>
          </a:xfrm>
          <a:custGeom>
            <a:avLst/>
            <a:gdLst/>
            <a:ahLst/>
            <a:cxnLst/>
            <a:rect l="l" t="t" r="r" b="b"/>
            <a:pathLst>
              <a:path w="2234565" h="247014">
                <a:moveTo>
                  <a:pt x="29679" y="163385"/>
                </a:moveTo>
                <a:lnTo>
                  <a:pt x="0" y="166052"/>
                </a:lnTo>
                <a:lnTo>
                  <a:pt x="1065" y="177703"/>
                </a:lnTo>
                <a:lnTo>
                  <a:pt x="3602" y="188729"/>
                </a:lnTo>
                <a:lnTo>
                  <a:pt x="27887" y="225501"/>
                </a:lnTo>
                <a:lnTo>
                  <a:pt x="71880" y="244381"/>
                </a:lnTo>
                <a:lnTo>
                  <a:pt x="101600" y="246748"/>
                </a:lnTo>
                <a:lnTo>
                  <a:pt x="114120" y="246155"/>
                </a:lnTo>
                <a:lnTo>
                  <a:pt x="157158" y="232277"/>
                </a:lnTo>
                <a:lnTo>
                  <a:pt x="173134" y="218744"/>
                </a:lnTo>
                <a:lnTo>
                  <a:pt x="100152" y="218744"/>
                </a:lnTo>
                <a:lnTo>
                  <a:pt x="90230" y="218296"/>
                </a:lnTo>
                <a:lnTo>
                  <a:pt x="49399" y="203373"/>
                </a:lnTo>
                <a:lnTo>
                  <a:pt x="31078" y="171982"/>
                </a:lnTo>
                <a:lnTo>
                  <a:pt x="29679" y="163385"/>
                </a:lnTo>
                <a:close/>
              </a:path>
              <a:path w="2234565" h="247014">
                <a:moveTo>
                  <a:pt x="93040" y="0"/>
                </a:moveTo>
                <a:lnTo>
                  <a:pt x="49237" y="8178"/>
                </a:lnTo>
                <a:lnTo>
                  <a:pt x="19291" y="32067"/>
                </a:lnTo>
                <a:lnTo>
                  <a:pt x="9004" y="65912"/>
                </a:lnTo>
                <a:lnTo>
                  <a:pt x="9526" y="73933"/>
                </a:lnTo>
                <a:lnTo>
                  <a:pt x="27913" y="107849"/>
                </a:lnTo>
                <a:lnTo>
                  <a:pt x="73640" y="128928"/>
                </a:lnTo>
                <a:lnTo>
                  <a:pt x="103870" y="136523"/>
                </a:lnTo>
                <a:lnTo>
                  <a:pt x="115960" y="139695"/>
                </a:lnTo>
                <a:lnTo>
                  <a:pt x="152882" y="158496"/>
                </a:lnTo>
                <a:lnTo>
                  <a:pt x="159385" y="170611"/>
                </a:lnTo>
                <a:lnTo>
                  <a:pt x="159385" y="185394"/>
                </a:lnTo>
                <a:lnTo>
                  <a:pt x="132041" y="213347"/>
                </a:lnTo>
                <a:lnTo>
                  <a:pt x="100152" y="218744"/>
                </a:lnTo>
                <a:lnTo>
                  <a:pt x="173134" y="218744"/>
                </a:lnTo>
                <a:lnTo>
                  <a:pt x="189738" y="175387"/>
                </a:lnTo>
                <a:lnTo>
                  <a:pt x="189113" y="166052"/>
                </a:lnTo>
                <a:lnTo>
                  <a:pt x="167181" y="128111"/>
                </a:lnTo>
                <a:lnTo>
                  <a:pt x="128725" y="110212"/>
                </a:lnTo>
                <a:lnTo>
                  <a:pt x="96167" y="102010"/>
                </a:lnTo>
                <a:lnTo>
                  <a:pt x="78844" y="97712"/>
                </a:lnTo>
                <a:lnTo>
                  <a:pt x="42468" y="79476"/>
                </a:lnTo>
                <a:lnTo>
                  <a:pt x="39344" y="72415"/>
                </a:lnTo>
                <a:lnTo>
                  <a:pt x="39432" y="63090"/>
                </a:lnTo>
                <a:lnTo>
                  <a:pt x="69465" y="30638"/>
                </a:lnTo>
                <a:lnTo>
                  <a:pt x="94259" y="28016"/>
                </a:lnTo>
                <a:lnTo>
                  <a:pt x="166591" y="28016"/>
                </a:lnTo>
                <a:lnTo>
                  <a:pt x="164962" y="25906"/>
                </a:lnTo>
                <a:lnTo>
                  <a:pt x="129305" y="4805"/>
                </a:lnTo>
                <a:lnTo>
                  <a:pt x="105904" y="532"/>
                </a:lnTo>
                <a:lnTo>
                  <a:pt x="93040" y="0"/>
                </a:lnTo>
                <a:close/>
              </a:path>
              <a:path w="2234565" h="247014">
                <a:moveTo>
                  <a:pt x="166591" y="28016"/>
                </a:moveTo>
                <a:lnTo>
                  <a:pt x="94259" y="28016"/>
                </a:lnTo>
                <a:lnTo>
                  <a:pt x="107179" y="28736"/>
                </a:lnTo>
                <a:lnTo>
                  <a:pt x="118425" y="30899"/>
                </a:lnTo>
                <a:lnTo>
                  <a:pt x="150448" y="63090"/>
                </a:lnTo>
                <a:lnTo>
                  <a:pt x="152387" y="73698"/>
                </a:lnTo>
                <a:lnTo>
                  <a:pt x="182727" y="71361"/>
                </a:lnTo>
                <a:lnTo>
                  <a:pt x="181683" y="61127"/>
                </a:lnTo>
                <a:lnTo>
                  <a:pt x="179385" y="51441"/>
                </a:lnTo>
                <a:lnTo>
                  <a:pt x="175828" y="42307"/>
                </a:lnTo>
                <a:lnTo>
                  <a:pt x="171005" y="33731"/>
                </a:lnTo>
                <a:lnTo>
                  <a:pt x="166591" y="28016"/>
                </a:lnTo>
                <a:close/>
              </a:path>
              <a:path w="2234565" h="247014">
                <a:moveTo>
                  <a:pt x="351421" y="4000"/>
                </a:moveTo>
                <a:lnTo>
                  <a:pt x="316687" y="4000"/>
                </a:lnTo>
                <a:lnTo>
                  <a:pt x="225094" y="242747"/>
                </a:lnTo>
                <a:lnTo>
                  <a:pt x="258610" y="242747"/>
                </a:lnTo>
                <a:lnTo>
                  <a:pt x="284505" y="170395"/>
                </a:lnTo>
                <a:lnTo>
                  <a:pt x="419160" y="170395"/>
                </a:lnTo>
                <a:lnTo>
                  <a:pt x="408706" y="144716"/>
                </a:lnTo>
                <a:lnTo>
                  <a:pt x="293789" y="144716"/>
                </a:lnTo>
                <a:lnTo>
                  <a:pt x="319963" y="74637"/>
                </a:lnTo>
                <a:lnTo>
                  <a:pt x="323880" y="63270"/>
                </a:lnTo>
                <a:lnTo>
                  <a:pt x="327382" y="51828"/>
                </a:lnTo>
                <a:lnTo>
                  <a:pt x="330466" y="40301"/>
                </a:lnTo>
                <a:lnTo>
                  <a:pt x="333133" y="28676"/>
                </a:lnTo>
                <a:lnTo>
                  <a:pt x="361467" y="28676"/>
                </a:lnTo>
                <a:lnTo>
                  <a:pt x="351421" y="4000"/>
                </a:lnTo>
                <a:close/>
              </a:path>
              <a:path w="2234565" h="247014">
                <a:moveTo>
                  <a:pt x="419160" y="170395"/>
                </a:moveTo>
                <a:lnTo>
                  <a:pt x="385038" y="170395"/>
                </a:lnTo>
                <a:lnTo>
                  <a:pt x="412661" y="242747"/>
                </a:lnTo>
                <a:lnTo>
                  <a:pt x="448614" y="242747"/>
                </a:lnTo>
                <a:lnTo>
                  <a:pt x="419160" y="170395"/>
                </a:lnTo>
                <a:close/>
              </a:path>
              <a:path w="2234565" h="247014">
                <a:moveTo>
                  <a:pt x="477481" y="4000"/>
                </a:moveTo>
                <a:lnTo>
                  <a:pt x="443255" y="4000"/>
                </a:lnTo>
                <a:lnTo>
                  <a:pt x="535508" y="242747"/>
                </a:lnTo>
                <a:lnTo>
                  <a:pt x="568350" y="242747"/>
                </a:lnTo>
                <a:lnTo>
                  <a:pt x="578554" y="216573"/>
                </a:lnTo>
                <a:lnTo>
                  <a:pt x="552005" y="216573"/>
                </a:lnTo>
                <a:lnTo>
                  <a:pt x="549343" y="207290"/>
                </a:lnTo>
                <a:lnTo>
                  <a:pt x="546361" y="197688"/>
                </a:lnTo>
                <a:lnTo>
                  <a:pt x="543077" y="187762"/>
                </a:lnTo>
                <a:lnTo>
                  <a:pt x="539508" y="177507"/>
                </a:lnTo>
                <a:lnTo>
                  <a:pt x="477481" y="4000"/>
                </a:lnTo>
                <a:close/>
              </a:path>
              <a:path w="2234565" h="247014">
                <a:moveTo>
                  <a:pt x="661428" y="4000"/>
                </a:moveTo>
                <a:lnTo>
                  <a:pt x="629196" y="4000"/>
                </a:lnTo>
                <a:lnTo>
                  <a:pt x="564845" y="177507"/>
                </a:lnTo>
                <a:lnTo>
                  <a:pt x="561292" y="187262"/>
                </a:lnTo>
                <a:lnTo>
                  <a:pt x="557968" y="197021"/>
                </a:lnTo>
                <a:lnTo>
                  <a:pt x="554872" y="206790"/>
                </a:lnTo>
                <a:lnTo>
                  <a:pt x="552005" y="216573"/>
                </a:lnTo>
                <a:lnTo>
                  <a:pt x="578554" y="216573"/>
                </a:lnTo>
                <a:lnTo>
                  <a:pt x="661428" y="4000"/>
                </a:lnTo>
                <a:close/>
              </a:path>
              <a:path w="2234565" h="247014">
                <a:moveTo>
                  <a:pt x="361467" y="28676"/>
                </a:moveTo>
                <a:lnTo>
                  <a:pt x="333133" y="28676"/>
                </a:lnTo>
                <a:lnTo>
                  <a:pt x="336419" y="39170"/>
                </a:lnTo>
                <a:lnTo>
                  <a:pt x="340360" y="50976"/>
                </a:lnTo>
                <a:lnTo>
                  <a:pt x="344967" y="64093"/>
                </a:lnTo>
                <a:lnTo>
                  <a:pt x="350253" y="78524"/>
                </a:lnTo>
                <a:lnTo>
                  <a:pt x="375158" y="144716"/>
                </a:lnTo>
                <a:lnTo>
                  <a:pt x="408706" y="144716"/>
                </a:lnTo>
                <a:lnTo>
                  <a:pt x="361467" y="28676"/>
                </a:lnTo>
                <a:close/>
              </a:path>
              <a:path w="2234565" h="247014">
                <a:moveTo>
                  <a:pt x="881468" y="4000"/>
                </a:moveTo>
                <a:lnTo>
                  <a:pt x="709091" y="4000"/>
                </a:lnTo>
                <a:lnTo>
                  <a:pt x="709091" y="242747"/>
                </a:lnTo>
                <a:lnTo>
                  <a:pt x="887145" y="242747"/>
                </a:lnTo>
                <a:lnTo>
                  <a:pt x="887145" y="214744"/>
                </a:lnTo>
                <a:lnTo>
                  <a:pt x="740765" y="214744"/>
                </a:lnTo>
                <a:lnTo>
                  <a:pt x="740765" y="133375"/>
                </a:lnTo>
                <a:lnTo>
                  <a:pt x="872464" y="133375"/>
                </a:lnTo>
                <a:lnTo>
                  <a:pt x="872464" y="105371"/>
                </a:lnTo>
                <a:lnTo>
                  <a:pt x="740765" y="105371"/>
                </a:lnTo>
                <a:lnTo>
                  <a:pt x="740765" y="32016"/>
                </a:lnTo>
                <a:lnTo>
                  <a:pt x="881468" y="32016"/>
                </a:lnTo>
                <a:lnTo>
                  <a:pt x="881468" y="4000"/>
                </a:lnTo>
                <a:close/>
              </a:path>
              <a:path w="2234565" h="247014">
                <a:moveTo>
                  <a:pt x="1034580" y="4000"/>
                </a:moveTo>
                <a:lnTo>
                  <a:pt x="1001788" y="4000"/>
                </a:lnTo>
                <a:lnTo>
                  <a:pt x="1064641" y="242747"/>
                </a:lnTo>
                <a:lnTo>
                  <a:pt x="1097648" y="242747"/>
                </a:lnTo>
                <a:lnTo>
                  <a:pt x="1106841" y="209346"/>
                </a:lnTo>
                <a:lnTo>
                  <a:pt x="1080643" y="209346"/>
                </a:lnTo>
                <a:lnTo>
                  <a:pt x="1078341" y="197229"/>
                </a:lnTo>
                <a:lnTo>
                  <a:pt x="1075858" y="185054"/>
                </a:lnTo>
                <a:lnTo>
                  <a:pt x="1073199" y="172827"/>
                </a:lnTo>
                <a:lnTo>
                  <a:pt x="1070368" y="160553"/>
                </a:lnTo>
                <a:lnTo>
                  <a:pt x="1034580" y="4000"/>
                </a:lnTo>
                <a:close/>
              </a:path>
              <a:path w="2234565" h="247014">
                <a:moveTo>
                  <a:pt x="1183008" y="32842"/>
                </a:moveTo>
                <a:lnTo>
                  <a:pt x="1155001" y="32842"/>
                </a:lnTo>
                <a:lnTo>
                  <a:pt x="1162735" y="60858"/>
                </a:lnTo>
                <a:lnTo>
                  <a:pt x="1212811" y="242747"/>
                </a:lnTo>
                <a:lnTo>
                  <a:pt x="1243533" y="242747"/>
                </a:lnTo>
                <a:lnTo>
                  <a:pt x="1252676" y="209346"/>
                </a:lnTo>
                <a:lnTo>
                  <a:pt x="1227696" y="209346"/>
                </a:lnTo>
                <a:lnTo>
                  <a:pt x="1224279" y="189278"/>
                </a:lnTo>
                <a:lnTo>
                  <a:pt x="1220035" y="168508"/>
                </a:lnTo>
                <a:lnTo>
                  <a:pt x="1214966" y="147040"/>
                </a:lnTo>
                <a:lnTo>
                  <a:pt x="1209078" y="124879"/>
                </a:lnTo>
                <a:lnTo>
                  <a:pt x="1183008" y="32842"/>
                </a:lnTo>
                <a:close/>
              </a:path>
              <a:path w="2234565" h="247014">
                <a:moveTo>
                  <a:pt x="1174838" y="4000"/>
                </a:moveTo>
                <a:lnTo>
                  <a:pt x="1136777" y="4000"/>
                </a:lnTo>
                <a:lnTo>
                  <a:pt x="1091653" y="165328"/>
                </a:lnTo>
                <a:lnTo>
                  <a:pt x="1090372" y="170272"/>
                </a:lnTo>
                <a:lnTo>
                  <a:pt x="1086663" y="185088"/>
                </a:lnTo>
                <a:lnTo>
                  <a:pt x="1080643" y="209346"/>
                </a:lnTo>
                <a:lnTo>
                  <a:pt x="1106841" y="209346"/>
                </a:lnTo>
                <a:lnTo>
                  <a:pt x="1147724" y="60807"/>
                </a:lnTo>
                <a:lnTo>
                  <a:pt x="1155001" y="32842"/>
                </a:lnTo>
                <a:lnTo>
                  <a:pt x="1183008" y="32842"/>
                </a:lnTo>
                <a:lnTo>
                  <a:pt x="1174838" y="4000"/>
                </a:lnTo>
                <a:close/>
              </a:path>
              <a:path w="2234565" h="247014">
                <a:moveTo>
                  <a:pt x="1308887" y="4000"/>
                </a:moveTo>
                <a:lnTo>
                  <a:pt x="1277162" y="4000"/>
                </a:lnTo>
                <a:lnTo>
                  <a:pt x="1239862" y="157505"/>
                </a:lnTo>
                <a:lnTo>
                  <a:pt x="1236324" y="171711"/>
                </a:lnTo>
                <a:lnTo>
                  <a:pt x="1233117" y="185088"/>
                </a:lnTo>
                <a:lnTo>
                  <a:pt x="1230242" y="197633"/>
                </a:lnTo>
                <a:lnTo>
                  <a:pt x="1227696" y="209346"/>
                </a:lnTo>
                <a:lnTo>
                  <a:pt x="1252676" y="209346"/>
                </a:lnTo>
                <a:lnTo>
                  <a:pt x="1308887" y="4000"/>
                </a:lnTo>
                <a:close/>
              </a:path>
              <a:path w="2234565" h="247014">
                <a:moveTo>
                  <a:pt x="1444459" y="4000"/>
                </a:moveTo>
                <a:lnTo>
                  <a:pt x="1409725" y="4000"/>
                </a:lnTo>
                <a:lnTo>
                  <a:pt x="1318145" y="242747"/>
                </a:lnTo>
                <a:lnTo>
                  <a:pt x="1351648" y="242747"/>
                </a:lnTo>
                <a:lnTo>
                  <a:pt x="1377543" y="170395"/>
                </a:lnTo>
                <a:lnTo>
                  <a:pt x="1512198" y="170395"/>
                </a:lnTo>
                <a:lnTo>
                  <a:pt x="1501744" y="144716"/>
                </a:lnTo>
                <a:lnTo>
                  <a:pt x="1386827" y="144716"/>
                </a:lnTo>
                <a:lnTo>
                  <a:pt x="1413002" y="74637"/>
                </a:lnTo>
                <a:lnTo>
                  <a:pt x="1416918" y="63270"/>
                </a:lnTo>
                <a:lnTo>
                  <a:pt x="1420420" y="51828"/>
                </a:lnTo>
                <a:lnTo>
                  <a:pt x="1423505" y="40301"/>
                </a:lnTo>
                <a:lnTo>
                  <a:pt x="1426171" y="28676"/>
                </a:lnTo>
                <a:lnTo>
                  <a:pt x="1454505" y="28676"/>
                </a:lnTo>
                <a:lnTo>
                  <a:pt x="1444459" y="4000"/>
                </a:lnTo>
                <a:close/>
              </a:path>
              <a:path w="2234565" h="247014">
                <a:moveTo>
                  <a:pt x="1512198" y="170395"/>
                </a:moveTo>
                <a:lnTo>
                  <a:pt x="1478076" y="170395"/>
                </a:lnTo>
                <a:lnTo>
                  <a:pt x="1505699" y="242747"/>
                </a:lnTo>
                <a:lnTo>
                  <a:pt x="1541652" y="242747"/>
                </a:lnTo>
                <a:lnTo>
                  <a:pt x="1512198" y="170395"/>
                </a:lnTo>
                <a:close/>
              </a:path>
              <a:path w="2234565" h="247014">
                <a:moveTo>
                  <a:pt x="1454505" y="28676"/>
                </a:moveTo>
                <a:lnTo>
                  <a:pt x="1426171" y="28676"/>
                </a:lnTo>
                <a:lnTo>
                  <a:pt x="1429457" y="39170"/>
                </a:lnTo>
                <a:lnTo>
                  <a:pt x="1433398" y="50976"/>
                </a:lnTo>
                <a:lnTo>
                  <a:pt x="1438005" y="64093"/>
                </a:lnTo>
                <a:lnTo>
                  <a:pt x="1443291" y="78524"/>
                </a:lnTo>
                <a:lnTo>
                  <a:pt x="1468183" y="144716"/>
                </a:lnTo>
                <a:lnTo>
                  <a:pt x="1501744" y="144716"/>
                </a:lnTo>
                <a:lnTo>
                  <a:pt x="1454505" y="28676"/>
                </a:lnTo>
                <a:close/>
              </a:path>
              <a:path w="2234565" h="247014">
                <a:moveTo>
                  <a:pt x="1652879" y="32016"/>
                </a:moveTo>
                <a:lnTo>
                  <a:pt x="1621205" y="32016"/>
                </a:lnTo>
                <a:lnTo>
                  <a:pt x="1621205" y="242747"/>
                </a:lnTo>
                <a:lnTo>
                  <a:pt x="1652879" y="242747"/>
                </a:lnTo>
                <a:lnTo>
                  <a:pt x="1652879" y="32016"/>
                </a:lnTo>
                <a:close/>
              </a:path>
              <a:path w="2234565" h="247014">
                <a:moveTo>
                  <a:pt x="1731581" y="4000"/>
                </a:moveTo>
                <a:lnTo>
                  <a:pt x="1542516" y="4000"/>
                </a:lnTo>
                <a:lnTo>
                  <a:pt x="1542516" y="32016"/>
                </a:lnTo>
                <a:lnTo>
                  <a:pt x="1731581" y="32016"/>
                </a:lnTo>
                <a:lnTo>
                  <a:pt x="1731581" y="4000"/>
                </a:lnTo>
                <a:close/>
              </a:path>
              <a:path w="2234565" h="247014">
                <a:moveTo>
                  <a:pt x="1955787" y="4000"/>
                </a:moveTo>
                <a:lnTo>
                  <a:pt x="1783397" y="4000"/>
                </a:lnTo>
                <a:lnTo>
                  <a:pt x="1783397" y="242747"/>
                </a:lnTo>
                <a:lnTo>
                  <a:pt x="1961451" y="242747"/>
                </a:lnTo>
                <a:lnTo>
                  <a:pt x="1961451" y="214744"/>
                </a:lnTo>
                <a:lnTo>
                  <a:pt x="1815071" y="214744"/>
                </a:lnTo>
                <a:lnTo>
                  <a:pt x="1815071" y="133375"/>
                </a:lnTo>
                <a:lnTo>
                  <a:pt x="1946783" y="133375"/>
                </a:lnTo>
                <a:lnTo>
                  <a:pt x="1946783" y="105371"/>
                </a:lnTo>
                <a:lnTo>
                  <a:pt x="1815071" y="105371"/>
                </a:lnTo>
                <a:lnTo>
                  <a:pt x="1815071" y="32016"/>
                </a:lnTo>
                <a:lnTo>
                  <a:pt x="1955787" y="32016"/>
                </a:lnTo>
                <a:lnTo>
                  <a:pt x="1955787" y="4000"/>
                </a:lnTo>
                <a:close/>
              </a:path>
              <a:path w="2234565" h="247014">
                <a:moveTo>
                  <a:pt x="2130145" y="4000"/>
                </a:moveTo>
                <a:lnTo>
                  <a:pt x="2024329" y="4000"/>
                </a:lnTo>
                <a:lnTo>
                  <a:pt x="2024329" y="242747"/>
                </a:lnTo>
                <a:lnTo>
                  <a:pt x="2056002" y="242747"/>
                </a:lnTo>
                <a:lnTo>
                  <a:pt x="2056002" y="136715"/>
                </a:lnTo>
                <a:lnTo>
                  <a:pt x="2153462" y="136715"/>
                </a:lnTo>
                <a:lnTo>
                  <a:pt x="2147874" y="134048"/>
                </a:lnTo>
                <a:lnTo>
                  <a:pt x="2163917" y="130886"/>
                </a:lnTo>
                <a:lnTo>
                  <a:pt x="2177719" y="126153"/>
                </a:lnTo>
                <a:lnTo>
                  <a:pt x="2189283" y="119837"/>
                </a:lnTo>
                <a:lnTo>
                  <a:pt x="2198611" y="111925"/>
                </a:lnTo>
                <a:lnTo>
                  <a:pt x="2200604" y="109372"/>
                </a:lnTo>
                <a:lnTo>
                  <a:pt x="2056002" y="109372"/>
                </a:lnTo>
                <a:lnTo>
                  <a:pt x="2056002" y="30340"/>
                </a:lnTo>
                <a:lnTo>
                  <a:pt x="2203173" y="30340"/>
                </a:lnTo>
                <a:lnTo>
                  <a:pt x="2199787" y="25611"/>
                </a:lnTo>
                <a:lnTo>
                  <a:pt x="2158231" y="5621"/>
                </a:lnTo>
                <a:lnTo>
                  <a:pt x="2145144" y="4406"/>
                </a:lnTo>
                <a:lnTo>
                  <a:pt x="2130145" y="4000"/>
                </a:lnTo>
                <a:close/>
              </a:path>
              <a:path w="2234565" h="247014">
                <a:moveTo>
                  <a:pt x="2153462" y="136715"/>
                </a:moveTo>
                <a:lnTo>
                  <a:pt x="2100745" y="136715"/>
                </a:lnTo>
                <a:lnTo>
                  <a:pt x="2106574" y="137109"/>
                </a:lnTo>
                <a:lnTo>
                  <a:pt x="2110130" y="137820"/>
                </a:lnTo>
                <a:lnTo>
                  <a:pt x="2145355" y="166449"/>
                </a:lnTo>
                <a:lnTo>
                  <a:pt x="2194890" y="242747"/>
                </a:lnTo>
                <a:lnTo>
                  <a:pt x="2234336" y="242747"/>
                </a:lnTo>
                <a:lnTo>
                  <a:pt x="2193048" y="177723"/>
                </a:lnTo>
                <a:lnTo>
                  <a:pt x="2166924" y="145935"/>
                </a:lnTo>
                <a:lnTo>
                  <a:pt x="2156256" y="138049"/>
                </a:lnTo>
                <a:lnTo>
                  <a:pt x="2153462" y="136715"/>
                </a:lnTo>
                <a:close/>
              </a:path>
              <a:path w="2234565" h="247014">
                <a:moveTo>
                  <a:pt x="2203173" y="30340"/>
                </a:moveTo>
                <a:lnTo>
                  <a:pt x="2131479" y="30340"/>
                </a:lnTo>
                <a:lnTo>
                  <a:pt x="2143804" y="31019"/>
                </a:lnTo>
                <a:lnTo>
                  <a:pt x="2154358" y="33059"/>
                </a:lnTo>
                <a:lnTo>
                  <a:pt x="2181619" y="61039"/>
                </a:lnTo>
                <a:lnTo>
                  <a:pt x="2182380" y="76860"/>
                </a:lnTo>
                <a:lnTo>
                  <a:pt x="2180272" y="83972"/>
                </a:lnTo>
                <a:lnTo>
                  <a:pt x="2176043" y="90538"/>
                </a:lnTo>
                <a:lnTo>
                  <a:pt x="2171877" y="97142"/>
                </a:lnTo>
                <a:lnTo>
                  <a:pt x="2134042" y="109091"/>
                </a:lnTo>
                <a:lnTo>
                  <a:pt x="2123808" y="109372"/>
                </a:lnTo>
                <a:lnTo>
                  <a:pt x="2200604" y="109372"/>
                </a:lnTo>
                <a:lnTo>
                  <a:pt x="2205799" y="102717"/>
                </a:lnTo>
                <a:lnTo>
                  <a:pt x="2210939" y="92505"/>
                </a:lnTo>
                <a:lnTo>
                  <a:pt x="2214027" y="81290"/>
                </a:lnTo>
                <a:lnTo>
                  <a:pt x="2215057" y="69075"/>
                </a:lnTo>
                <a:lnTo>
                  <a:pt x="2214442" y="59451"/>
                </a:lnTo>
                <a:lnTo>
                  <a:pt x="2212592" y="50245"/>
                </a:lnTo>
                <a:lnTo>
                  <a:pt x="2209501" y="41466"/>
                </a:lnTo>
                <a:lnTo>
                  <a:pt x="2205120" y="33059"/>
                </a:lnTo>
                <a:lnTo>
                  <a:pt x="2203173" y="30340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19341" y="6662990"/>
            <a:ext cx="16510" cy="3810"/>
          </a:xfrm>
          <a:custGeom>
            <a:avLst/>
            <a:gdLst/>
            <a:ahLst/>
            <a:cxnLst/>
            <a:rect l="l" t="t" r="r" b="b"/>
            <a:pathLst>
              <a:path w="16509" h="3809">
                <a:moveTo>
                  <a:pt x="15389" y="1219"/>
                </a:moveTo>
                <a:lnTo>
                  <a:pt x="5994" y="1219"/>
                </a:lnTo>
                <a:lnTo>
                  <a:pt x="12484" y="1640"/>
                </a:lnTo>
                <a:lnTo>
                  <a:pt x="14720" y="2512"/>
                </a:lnTo>
                <a:lnTo>
                  <a:pt x="16459" y="3801"/>
                </a:lnTo>
                <a:lnTo>
                  <a:pt x="16319" y="2760"/>
                </a:lnTo>
                <a:lnTo>
                  <a:pt x="15389" y="1219"/>
                </a:lnTo>
                <a:close/>
              </a:path>
              <a:path w="16509" h="3809">
                <a:moveTo>
                  <a:pt x="4267" y="0"/>
                </a:moveTo>
                <a:lnTo>
                  <a:pt x="114" y="1529"/>
                </a:lnTo>
                <a:lnTo>
                  <a:pt x="0" y="2512"/>
                </a:lnTo>
                <a:lnTo>
                  <a:pt x="1270" y="2033"/>
                </a:lnTo>
                <a:lnTo>
                  <a:pt x="5994" y="1219"/>
                </a:lnTo>
                <a:lnTo>
                  <a:pt x="15389" y="1219"/>
                </a:lnTo>
                <a:lnTo>
                  <a:pt x="15062" y="675"/>
                </a:lnTo>
                <a:lnTo>
                  <a:pt x="42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25916" y="4338993"/>
            <a:ext cx="1066965" cy="23467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54597" y="6537683"/>
            <a:ext cx="197230" cy="63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08275" y="6248107"/>
            <a:ext cx="245267" cy="325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22516" y="6105309"/>
            <a:ext cx="182168" cy="160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09193" y="5539600"/>
            <a:ext cx="31115" cy="15240"/>
          </a:xfrm>
          <a:custGeom>
            <a:avLst/>
            <a:gdLst/>
            <a:ahLst/>
            <a:cxnLst/>
            <a:rect l="l" t="t" r="r" b="b"/>
            <a:pathLst>
              <a:path w="31115" h="15239">
                <a:moveTo>
                  <a:pt x="5711" y="5504"/>
                </a:moveTo>
                <a:lnTo>
                  <a:pt x="1422" y="11836"/>
                </a:lnTo>
                <a:lnTo>
                  <a:pt x="0" y="15036"/>
                </a:lnTo>
                <a:lnTo>
                  <a:pt x="5711" y="5504"/>
                </a:lnTo>
                <a:close/>
              </a:path>
              <a:path w="31115" h="15239">
                <a:moveTo>
                  <a:pt x="27546" y="3035"/>
                </a:moveTo>
                <a:lnTo>
                  <a:pt x="21907" y="3035"/>
                </a:lnTo>
                <a:lnTo>
                  <a:pt x="28511" y="9664"/>
                </a:lnTo>
                <a:lnTo>
                  <a:pt x="30721" y="9867"/>
                </a:lnTo>
                <a:lnTo>
                  <a:pt x="27546" y="3035"/>
                </a:lnTo>
                <a:close/>
              </a:path>
              <a:path w="31115" h="15239">
                <a:moveTo>
                  <a:pt x="5974" y="5117"/>
                </a:moveTo>
                <a:lnTo>
                  <a:pt x="5711" y="5504"/>
                </a:lnTo>
                <a:lnTo>
                  <a:pt x="5974" y="5117"/>
                </a:lnTo>
                <a:close/>
              </a:path>
              <a:path w="31115" h="15239">
                <a:moveTo>
                  <a:pt x="26136" y="0"/>
                </a:moveTo>
                <a:lnTo>
                  <a:pt x="10287" y="1968"/>
                </a:lnTo>
                <a:lnTo>
                  <a:pt x="6730" y="4000"/>
                </a:lnTo>
                <a:lnTo>
                  <a:pt x="5974" y="5117"/>
                </a:lnTo>
                <a:lnTo>
                  <a:pt x="19494" y="5003"/>
                </a:lnTo>
                <a:lnTo>
                  <a:pt x="21907" y="3035"/>
                </a:lnTo>
                <a:lnTo>
                  <a:pt x="27546" y="3035"/>
                </a:lnTo>
                <a:lnTo>
                  <a:pt x="2613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924065" y="5609196"/>
            <a:ext cx="112395" cy="79375"/>
          </a:xfrm>
          <a:custGeom>
            <a:avLst/>
            <a:gdLst/>
            <a:ahLst/>
            <a:cxnLst/>
            <a:rect l="l" t="t" r="r" b="b"/>
            <a:pathLst>
              <a:path w="112395" h="79375">
                <a:moveTo>
                  <a:pt x="93510" y="1104"/>
                </a:moveTo>
                <a:lnTo>
                  <a:pt x="50734" y="10213"/>
                </a:lnTo>
                <a:lnTo>
                  <a:pt x="23228" y="43878"/>
                </a:lnTo>
                <a:lnTo>
                  <a:pt x="17153" y="60780"/>
                </a:lnTo>
                <a:lnTo>
                  <a:pt x="11923" y="71680"/>
                </a:lnTo>
                <a:lnTo>
                  <a:pt x="6538" y="77534"/>
                </a:lnTo>
                <a:lnTo>
                  <a:pt x="0" y="79298"/>
                </a:lnTo>
                <a:lnTo>
                  <a:pt x="7257" y="77940"/>
                </a:lnTo>
                <a:lnTo>
                  <a:pt x="29082" y="40576"/>
                </a:lnTo>
                <a:lnTo>
                  <a:pt x="35001" y="38734"/>
                </a:lnTo>
                <a:lnTo>
                  <a:pt x="41452" y="35369"/>
                </a:lnTo>
                <a:lnTo>
                  <a:pt x="44069" y="30454"/>
                </a:lnTo>
                <a:lnTo>
                  <a:pt x="47639" y="25039"/>
                </a:lnTo>
                <a:lnTo>
                  <a:pt x="53538" y="17711"/>
                </a:lnTo>
                <a:lnTo>
                  <a:pt x="60401" y="10757"/>
                </a:lnTo>
                <a:lnTo>
                  <a:pt x="66865" y="6464"/>
                </a:lnTo>
                <a:lnTo>
                  <a:pt x="75125" y="5215"/>
                </a:lnTo>
                <a:lnTo>
                  <a:pt x="108976" y="5215"/>
                </a:lnTo>
                <a:lnTo>
                  <a:pt x="112191" y="4851"/>
                </a:lnTo>
                <a:lnTo>
                  <a:pt x="111342" y="1244"/>
                </a:lnTo>
                <a:lnTo>
                  <a:pt x="101676" y="1244"/>
                </a:lnTo>
                <a:lnTo>
                  <a:pt x="93510" y="1104"/>
                </a:lnTo>
                <a:close/>
              </a:path>
              <a:path w="112395" h="79375">
                <a:moveTo>
                  <a:pt x="108976" y="5215"/>
                </a:moveTo>
                <a:lnTo>
                  <a:pt x="75125" y="5215"/>
                </a:lnTo>
                <a:lnTo>
                  <a:pt x="86259" y="5257"/>
                </a:lnTo>
                <a:lnTo>
                  <a:pt x="97263" y="5699"/>
                </a:lnTo>
                <a:lnTo>
                  <a:pt x="105130" y="5651"/>
                </a:lnTo>
                <a:lnTo>
                  <a:pt x="108976" y="5215"/>
                </a:lnTo>
                <a:close/>
              </a:path>
              <a:path w="112395" h="79375">
                <a:moveTo>
                  <a:pt x="111048" y="0"/>
                </a:moveTo>
                <a:lnTo>
                  <a:pt x="107302" y="850"/>
                </a:lnTo>
                <a:lnTo>
                  <a:pt x="101676" y="1244"/>
                </a:lnTo>
                <a:lnTo>
                  <a:pt x="111342" y="1244"/>
                </a:lnTo>
                <a:lnTo>
                  <a:pt x="111048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76669" y="5606732"/>
            <a:ext cx="111760" cy="68580"/>
          </a:xfrm>
          <a:custGeom>
            <a:avLst/>
            <a:gdLst/>
            <a:ahLst/>
            <a:cxnLst/>
            <a:rect l="l" t="t" r="r" b="b"/>
            <a:pathLst>
              <a:path w="111759" h="68579">
                <a:moveTo>
                  <a:pt x="43230" y="0"/>
                </a:moveTo>
                <a:lnTo>
                  <a:pt x="2463" y="16065"/>
                </a:lnTo>
                <a:lnTo>
                  <a:pt x="0" y="20180"/>
                </a:lnTo>
                <a:lnTo>
                  <a:pt x="1092" y="27685"/>
                </a:lnTo>
                <a:lnTo>
                  <a:pt x="32390" y="55385"/>
                </a:lnTo>
                <a:lnTo>
                  <a:pt x="81964" y="68049"/>
                </a:lnTo>
                <a:lnTo>
                  <a:pt x="94709" y="66551"/>
                </a:lnTo>
                <a:lnTo>
                  <a:pt x="99589" y="65252"/>
                </a:lnTo>
                <a:lnTo>
                  <a:pt x="75579" y="65252"/>
                </a:lnTo>
                <a:lnTo>
                  <a:pt x="56826" y="63228"/>
                </a:lnTo>
                <a:lnTo>
                  <a:pt x="41440" y="57708"/>
                </a:lnTo>
                <a:lnTo>
                  <a:pt x="22962" y="45817"/>
                </a:lnTo>
                <a:lnTo>
                  <a:pt x="9501" y="32005"/>
                </a:lnTo>
                <a:lnTo>
                  <a:pt x="8691" y="18005"/>
                </a:lnTo>
                <a:lnTo>
                  <a:pt x="28168" y="5549"/>
                </a:lnTo>
                <a:lnTo>
                  <a:pt x="33629" y="3670"/>
                </a:lnTo>
                <a:lnTo>
                  <a:pt x="38633" y="1816"/>
                </a:lnTo>
                <a:lnTo>
                  <a:pt x="43230" y="0"/>
                </a:lnTo>
                <a:close/>
              </a:path>
              <a:path w="111759" h="68579">
                <a:moveTo>
                  <a:pt x="111671" y="57442"/>
                </a:moveTo>
                <a:lnTo>
                  <a:pt x="94819" y="63438"/>
                </a:lnTo>
                <a:lnTo>
                  <a:pt x="75579" y="65252"/>
                </a:lnTo>
                <a:lnTo>
                  <a:pt x="99589" y="65252"/>
                </a:lnTo>
                <a:lnTo>
                  <a:pt x="102069" y="64592"/>
                </a:lnTo>
                <a:lnTo>
                  <a:pt x="107327" y="62344"/>
                </a:lnTo>
                <a:lnTo>
                  <a:pt x="111671" y="57442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773976" y="5406580"/>
            <a:ext cx="92710" cy="61594"/>
          </a:xfrm>
          <a:custGeom>
            <a:avLst/>
            <a:gdLst/>
            <a:ahLst/>
            <a:cxnLst/>
            <a:rect l="l" t="t" r="r" b="b"/>
            <a:pathLst>
              <a:path w="92709" h="61595">
                <a:moveTo>
                  <a:pt x="82803" y="0"/>
                </a:moveTo>
                <a:lnTo>
                  <a:pt x="83731" y="3517"/>
                </a:lnTo>
                <a:lnTo>
                  <a:pt x="84899" y="7353"/>
                </a:lnTo>
                <a:lnTo>
                  <a:pt x="86347" y="11557"/>
                </a:lnTo>
                <a:lnTo>
                  <a:pt x="86482" y="29956"/>
                </a:lnTo>
                <a:lnTo>
                  <a:pt x="72905" y="37858"/>
                </a:lnTo>
                <a:lnTo>
                  <a:pt x="50844" y="40903"/>
                </a:lnTo>
                <a:lnTo>
                  <a:pt x="25526" y="44729"/>
                </a:lnTo>
                <a:lnTo>
                  <a:pt x="18752" y="47255"/>
                </a:lnTo>
                <a:lnTo>
                  <a:pt x="12144" y="51200"/>
                </a:lnTo>
                <a:lnTo>
                  <a:pt x="5845" y="56059"/>
                </a:lnTo>
                <a:lnTo>
                  <a:pt x="0" y="61328"/>
                </a:lnTo>
                <a:lnTo>
                  <a:pt x="7016" y="55883"/>
                </a:lnTo>
                <a:lnTo>
                  <a:pt x="13973" y="51704"/>
                </a:lnTo>
                <a:lnTo>
                  <a:pt x="20963" y="48683"/>
                </a:lnTo>
                <a:lnTo>
                  <a:pt x="28079" y="46710"/>
                </a:lnTo>
                <a:lnTo>
                  <a:pt x="39096" y="44812"/>
                </a:lnTo>
                <a:lnTo>
                  <a:pt x="54721" y="42314"/>
                </a:lnTo>
                <a:lnTo>
                  <a:pt x="70474" y="39586"/>
                </a:lnTo>
                <a:lnTo>
                  <a:pt x="81876" y="36995"/>
                </a:lnTo>
                <a:lnTo>
                  <a:pt x="92176" y="33807"/>
                </a:lnTo>
                <a:lnTo>
                  <a:pt x="90652" y="24955"/>
                </a:lnTo>
                <a:lnTo>
                  <a:pt x="89623" y="14439"/>
                </a:lnTo>
                <a:lnTo>
                  <a:pt x="8280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79546" y="5614174"/>
            <a:ext cx="59055" cy="57785"/>
          </a:xfrm>
          <a:custGeom>
            <a:avLst/>
            <a:gdLst/>
            <a:ahLst/>
            <a:cxnLst/>
            <a:rect l="l" t="t" r="r" b="b"/>
            <a:pathLst>
              <a:path w="59054" h="57785">
                <a:moveTo>
                  <a:pt x="20338" y="0"/>
                </a:moveTo>
                <a:lnTo>
                  <a:pt x="9035" y="1130"/>
                </a:lnTo>
                <a:lnTo>
                  <a:pt x="2736" y="9118"/>
                </a:lnTo>
                <a:lnTo>
                  <a:pt x="361" y="13906"/>
                </a:lnTo>
                <a:lnTo>
                  <a:pt x="0" y="18545"/>
                </a:lnTo>
                <a:lnTo>
                  <a:pt x="3175" y="25169"/>
                </a:lnTo>
                <a:lnTo>
                  <a:pt x="37275" y="52046"/>
                </a:lnTo>
                <a:lnTo>
                  <a:pt x="51133" y="57304"/>
                </a:lnTo>
                <a:lnTo>
                  <a:pt x="58438" y="56629"/>
                </a:lnTo>
                <a:lnTo>
                  <a:pt x="50818" y="55410"/>
                </a:lnTo>
                <a:lnTo>
                  <a:pt x="43871" y="53251"/>
                </a:lnTo>
                <a:lnTo>
                  <a:pt x="38562" y="50266"/>
                </a:lnTo>
                <a:lnTo>
                  <a:pt x="20809" y="38922"/>
                </a:lnTo>
                <a:lnTo>
                  <a:pt x="7371" y="25742"/>
                </a:lnTo>
                <a:lnTo>
                  <a:pt x="4973" y="12258"/>
                </a:lnTo>
                <a:lnTo>
                  <a:pt x="203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37552" y="5609513"/>
            <a:ext cx="96520" cy="69215"/>
          </a:xfrm>
          <a:custGeom>
            <a:avLst/>
            <a:gdLst/>
            <a:ahLst/>
            <a:cxnLst/>
            <a:rect l="l" t="t" r="r" b="b"/>
            <a:pathLst>
              <a:path w="96520" h="69214">
                <a:moveTo>
                  <a:pt x="80022" y="787"/>
                </a:moveTo>
                <a:lnTo>
                  <a:pt x="37247" y="9896"/>
                </a:lnTo>
                <a:lnTo>
                  <a:pt x="9740" y="43561"/>
                </a:lnTo>
                <a:lnTo>
                  <a:pt x="6999" y="51511"/>
                </a:lnTo>
                <a:lnTo>
                  <a:pt x="4513" y="58286"/>
                </a:lnTo>
                <a:lnTo>
                  <a:pt x="2206" y="63956"/>
                </a:lnTo>
                <a:lnTo>
                  <a:pt x="0" y="68592"/>
                </a:lnTo>
                <a:lnTo>
                  <a:pt x="5340" y="63900"/>
                </a:lnTo>
                <a:lnTo>
                  <a:pt x="9945" y="53182"/>
                </a:lnTo>
                <a:lnTo>
                  <a:pt x="14677" y="41905"/>
                </a:lnTo>
                <a:lnTo>
                  <a:pt x="20383" y="35534"/>
                </a:lnTo>
                <a:lnTo>
                  <a:pt x="25878" y="31529"/>
                </a:lnTo>
                <a:lnTo>
                  <a:pt x="30411" y="24814"/>
                </a:lnTo>
                <a:lnTo>
                  <a:pt x="35519" y="17076"/>
                </a:lnTo>
                <a:lnTo>
                  <a:pt x="42735" y="10007"/>
                </a:lnTo>
                <a:lnTo>
                  <a:pt x="52760" y="5648"/>
                </a:lnTo>
                <a:lnTo>
                  <a:pt x="64138" y="4068"/>
                </a:lnTo>
                <a:lnTo>
                  <a:pt x="94010" y="4001"/>
                </a:lnTo>
                <a:lnTo>
                  <a:pt x="95486" y="914"/>
                </a:lnTo>
                <a:lnTo>
                  <a:pt x="87083" y="914"/>
                </a:lnTo>
                <a:lnTo>
                  <a:pt x="80022" y="787"/>
                </a:lnTo>
                <a:close/>
              </a:path>
              <a:path w="96520" h="69214">
                <a:moveTo>
                  <a:pt x="94010" y="4001"/>
                </a:moveTo>
                <a:lnTo>
                  <a:pt x="75168" y="4001"/>
                </a:lnTo>
                <a:lnTo>
                  <a:pt x="84150" y="4178"/>
                </a:lnTo>
                <a:lnTo>
                  <a:pt x="94010" y="4001"/>
                </a:lnTo>
                <a:close/>
              </a:path>
              <a:path w="96520" h="69214">
                <a:moveTo>
                  <a:pt x="95923" y="0"/>
                </a:moveTo>
                <a:lnTo>
                  <a:pt x="92227" y="622"/>
                </a:lnTo>
                <a:lnTo>
                  <a:pt x="87083" y="914"/>
                </a:lnTo>
                <a:lnTo>
                  <a:pt x="95486" y="914"/>
                </a:lnTo>
                <a:lnTo>
                  <a:pt x="95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31735" y="5564301"/>
            <a:ext cx="32384" cy="40005"/>
          </a:xfrm>
          <a:custGeom>
            <a:avLst/>
            <a:gdLst/>
            <a:ahLst/>
            <a:cxnLst/>
            <a:rect l="l" t="t" r="r" b="b"/>
            <a:pathLst>
              <a:path w="32384" h="40004">
                <a:moveTo>
                  <a:pt x="16941" y="0"/>
                </a:moveTo>
                <a:lnTo>
                  <a:pt x="4432" y="7365"/>
                </a:lnTo>
                <a:lnTo>
                  <a:pt x="419" y="13627"/>
                </a:lnTo>
                <a:lnTo>
                  <a:pt x="0" y="20700"/>
                </a:lnTo>
                <a:lnTo>
                  <a:pt x="9525" y="34277"/>
                </a:lnTo>
                <a:lnTo>
                  <a:pt x="11455" y="39916"/>
                </a:lnTo>
                <a:lnTo>
                  <a:pt x="12344" y="37579"/>
                </a:lnTo>
                <a:lnTo>
                  <a:pt x="4914" y="20383"/>
                </a:lnTo>
                <a:lnTo>
                  <a:pt x="2057" y="15100"/>
                </a:lnTo>
                <a:lnTo>
                  <a:pt x="5499" y="11734"/>
                </a:lnTo>
                <a:lnTo>
                  <a:pt x="10384" y="8531"/>
                </a:lnTo>
                <a:lnTo>
                  <a:pt x="18184" y="5730"/>
                </a:lnTo>
                <a:lnTo>
                  <a:pt x="30725" y="5730"/>
                </a:lnTo>
                <a:lnTo>
                  <a:pt x="29997" y="3022"/>
                </a:lnTo>
                <a:lnTo>
                  <a:pt x="16941" y="0"/>
                </a:lnTo>
                <a:close/>
              </a:path>
              <a:path w="32384" h="40004">
                <a:moveTo>
                  <a:pt x="30725" y="5730"/>
                </a:moveTo>
                <a:lnTo>
                  <a:pt x="18184" y="5730"/>
                </a:lnTo>
                <a:lnTo>
                  <a:pt x="26364" y="5973"/>
                </a:lnTo>
                <a:lnTo>
                  <a:pt x="32385" y="11899"/>
                </a:lnTo>
                <a:lnTo>
                  <a:pt x="30725" y="573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62838" y="5640209"/>
            <a:ext cx="38735" cy="26670"/>
          </a:xfrm>
          <a:custGeom>
            <a:avLst/>
            <a:gdLst/>
            <a:ahLst/>
            <a:cxnLst/>
            <a:rect l="l" t="t" r="r" b="b"/>
            <a:pathLst>
              <a:path w="38734" h="26670">
                <a:moveTo>
                  <a:pt x="22885" y="0"/>
                </a:moveTo>
                <a:lnTo>
                  <a:pt x="16001" y="3174"/>
                </a:lnTo>
                <a:lnTo>
                  <a:pt x="9880" y="14922"/>
                </a:lnTo>
                <a:lnTo>
                  <a:pt x="9918" y="16941"/>
                </a:lnTo>
                <a:lnTo>
                  <a:pt x="6908" y="20878"/>
                </a:lnTo>
                <a:lnTo>
                  <a:pt x="5854" y="23901"/>
                </a:lnTo>
                <a:lnTo>
                  <a:pt x="0" y="26479"/>
                </a:lnTo>
                <a:lnTo>
                  <a:pt x="8928" y="24358"/>
                </a:lnTo>
                <a:lnTo>
                  <a:pt x="18122" y="6032"/>
                </a:lnTo>
                <a:lnTo>
                  <a:pt x="20180" y="5524"/>
                </a:lnTo>
                <a:lnTo>
                  <a:pt x="34818" y="5524"/>
                </a:lnTo>
                <a:lnTo>
                  <a:pt x="33997" y="4241"/>
                </a:lnTo>
                <a:lnTo>
                  <a:pt x="22885" y="0"/>
                </a:lnTo>
                <a:close/>
              </a:path>
              <a:path w="38734" h="26670">
                <a:moveTo>
                  <a:pt x="34818" y="5524"/>
                </a:moveTo>
                <a:lnTo>
                  <a:pt x="20180" y="5524"/>
                </a:lnTo>
                <a:lnTo>
                  <a:pt x="23431" y="9372"/>
                </a:lnTo>
                <a:lnTo>
                  <a:pt x="27252" y="11270"/>
                </a:lnTo>
                <a:lnTo>
                  <a:pt x="32073" y="12788"/>
                </a:lnTo>
                <a:lnTo>
                  <a:pt x="35218" y="16355"/>
                </a:lnTo>
                <a:lnTo>
                  <a:pt x="34010" y="24396"/>
                </a:lnTo>
                <a:lnTo>
                  <a:pt x="38557" y="17564"/>
                </a:lnTo>
                <a:lnTo>
                  <a:pt x="37515" y="9740"/>
                </a:lnTo>
                <a:lnTo>
                  <a:pt x="34818" y="552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29869" y="556180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4942" y="0"/>
                </a:moveTo>
                <a:lnTo>
                  <a:pt x="10858" y="5638"/>
                </a:lnTo>
                <a:lnTo>
                  <a:pt x="3009" y="11201"/>
                </a:lnTo>
                <a:lnTo>
                  <a:pt x="0" y="19773"/>
                </a:lnTo>
                <a:lnTo>
                  <a:pt x="5003" y="28092"/>
                </a:lnTo>
                <a:lnTo>
                  <a:pt x="6489" y="29844"/>
                </a:lnTo>
                <a:lnTo>
                  <a:pt x="5875" y="28508"/>
                </a:lnTo>
                <a:lnTo>
                  <a:pt x="3910" y="23364"/>
                </a:lnTo>
                <a:lnTo>
                  <a:pt x="3723" y="16682"/>
                </a:lnTo>
                <a:lnTo>
                  <a:pt x="8445" y="10731"/>
                </a:lnTo>
                <a:lnTo>
                  <a:pt x="19418" y="4292"/>
                </a:lnTo>
                <a:lnTo>
                  <a:pt x="22339" y="3251"/>
                </a:lnTo>
                <a:lnTo>
                  <a:pt x="27268" y="3251"/>
                </a:lnTo>
                <a:lnTo>
                  <a:pt x="24942" y="0"/>
                </a:lnTo>
                <a:close/>
              </a:path>
              <a:path w="29845" h="29845">
                <a:moveTo>
                  <a:pt x="27268" y="3251"/>
                </a:moveTo>
                <a:lnTo>
                  <a:pt x="22339" y="3251"/>
                </a:lnTo>
                <a:lnTo>
                  <a:pt x="29413" y="6248"/>
                </a:lnTo>
                <a:lnTo>
                  <a:pt x="27268" y="32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46874" y="5707062"/>
            <a:ext cx="40640" cy="29209"/>
          </a:xfrm>
          <a:custGeom>
            <a:avLst/>
            <a:gdLst/>
            <a:ahLst/>
            <a:cxnLst/>
            <a:rect l="l" t="t" r="r" b="b"/>
            <a:pathLst>
              <a:path w="40640" h="29210">
                <a:moveTo>
                  <a:pt x="33344" y="27303"/>
                </a:moveTo>
                <a:lnTo>
                  <a:pt x="31181" y="28083"/>
                </a:lnTo>
                <a:lnTo>
                  <a:pt x="32562" y="28892"/>
                </a:lnTo>
                <a:lnTo>
                  <a:pt x="33344" y="27303"/>
                </a:lnTo>
                <a:close/>
              </a:path>
              <a:path w="40640" h="29210">
                <a:moveTo>
                  <a:pt x="22199" y="22821"/>
                </a:moveTo>
                <a:lnTo>
                  <a:pt x="29921" y="28536"/>
                </a:lnTo>
                <a:lnTo>
                  <a:pt x="31181" y="28083"/>
                </a:lnTo>
                <a:lnTo>
                  <a:pt x="22199" y="22821"/>
                </a:lnTo>
                <a:close/>
              </a:path>
              <a:path w="40640" h="29210">
                <a:moveTo>
                  <a:pt x="0" y="0"/>
                </a:moveTo>
                <a:lnTo>
                  <a:pt x="16471" y="3340"/>
                </a:lnTo>
                <a:lnTo>
                  <a:pt x="27292" y="9055"/>
                </a:lnTo>
                <a:lnTo>
                  <a:pt x="34277" y="10896"/>
                </a:lnTo>
                <a:lnTo>
                  <a:pt x="36601" y="20688"/>
                </a:lnTo>
                <a:lnTo>
                  <a:pt x="33344" y="27303"/>
                </a:lnTo>
                <a:lnTo>
                  <a:pt x="34645" y="26835"/>
                </a:lnTo>
                <a:lnTo>
                  <a:pt x="40309" y="23291"/>
                </a:lnTo>
                <a:lnTo>
                  <a:pt x="40093" y="17272"/>
                </a:lnTo>
                <a:lnTo>
                  <a:pt x="38110" y="13004"/>
                </a:lnTo>
                <a:lnTo>
                  <a:pt x="33172" y="9261"/>
                </a:lnTo>
                <a:lnTo>
                  <a:pt x="26310" y="6084"/>
                </a:lnTo>
                <a:lnTo>
                  <a:pt x="18554" y="3517"/>
                </a:lnTo>
                <a:lnTo>
                  <a:pt x="8077" y="508"/>
                </a:lnTo>
                <a:lnTo>
                  <a:pt x="0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70432" y="5639574"/>
            <a:ext cx="31750" cy="20955"/>
          </a:xfrm>
          <a:custGeom>
            <a:avLst/>
            <a:gdLst/>
            <a:ahLst/>
            <a:cxnLst/>
            <a:rect l="l" t="t" r="r" b="b"/>
            <a:pathLst>
              <a:path w="31750" h="20954">
                <a:moveTo>
                  <a:pt x="1125" y="19226"/>
                </a:moveTo>
                <a:lnTo>
                  <a:pt x="0" y="20408"/>
                </a:lnTo>
                <a:lnTo>
                  <a:pt x="939" y="19672"/>
                </a:lnTo>
                <a:lnTo>
                  <a:pt x="1125" y="19226"/>
                </a:lnTo>
                <a:close/>
              </a:path>
              <a:path w="31750" h="20954">
                <a:moveTo>
                  <a:pt x="10967" y="2463"/>
                </a:moveTo>
                <a:lnTo>
                  <a:pt x="7010" y="3860"/>
                </a:lnTo>
                <a:lnTo>
                  <a:pt x="3771" y="8026"/>
                </a:lnTo>
                <a:lnTo>
                  <a:pt x="2273" y="16471"/>
                </a:lnTo>
                <a:lnTo>
                  <a:pt x="1125" y="19226"/>
                </a:lnTo>
                <a:lnTo>
                  <a:pt x="3530" y="16700"/>
                </a:lnTo>
                <a:lnTo>
                  <a:pt x="10967" y="2463"/>
                </a:lnTo>
                <a:close/>
              </a:path>
              <a:path w="31750" h="20954">
                <a:moveTo>
                  <a:pt x="17945" y="0"/>
                </a:moveTo>
                <a:lnTo>
                  <a:pt x="11554" y="2256"/>
                </a:lnTo>
                <a:lnTo>
                  <a:pt x="15925" y="6604"/>
                </a:lnTo>
                <a:lnTo>
                  <a:pt x="19113" y="10883"/>
                </a:lnTo>
                <a:lnTo>
                  <a:pt x="31203" y="10934"/>
                </a:lnTo>
                <a:lnTo>
                  <a:pt x="24549" y="4787"/>
                </a:lnTo>
                <a:lnTo>
                  <a:pt x="17945" y="0"/>
                </a:lnTo>
                <a:close/>
              </a:path>
              <a:path w="31750" h="20954">
                <a:moveTo>
                  <a:pt x="11239" y="1943"/>
                </a:moveTo>
                <a:lnTo>
                  <a:pt x="10967" y="2463"/>
                </a:lnTo>
                <a:lnTo>
                  <a:pt x="11554" y="2256"/>
                </a:lnTo>
                <a:lnTo>
                  <a:pt x="11239" y="19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60310" y="5709043"/>
            <a:ext cx="31115" cy="27305"/>
          </a:xfrm>
          <a:custGeom>
            <a:avLst/>
            <a:gdLst/>
            <a:ahLst/>
            <a:cxnLst/>
            <a:rect l="l" t="t" r="r" b="b"/>
            <a:pathLst>
              <a:path w="31115" h="27304">
                <a:moveTo>
                  <a:pt x="0" y="0"/>
                </a:moveTo>
                <a:lnTo>
                  <a:pt x="20066" y="6451"/>
                </a:lnTo>
                <a:lnTo>
                  <a:pt x="25107" y="14897"/>
                </a:lnTo>
                <a:lnTo>
                  <a:pt x="27406" y="20104"/>
                </a:lnTo>
                <a:lnTo>
                  <a:pt x="18224" y="25641"/>
                </a:lnTo>
                <a:lnTo>
                  <a:pt x="25107" y="26809"/>
                </a:lnTo>
                <a:lnTo>
                  <a:pt x="30861" y="10579"/>
                </a:lnTo>
                <a:lnTo>
                  <a:pt x="22174" y="6223"/>
                </a:lnTo>
                <a:lnTo>
                  <a:pt x="10922" y="27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99698" y="5604852"/>
            <a:ext cx="34310" cy="54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234453" y="5538432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1422" y="0"/>
                </a:moveTo>
                <a:lnTo>
                  <a:pt x="0" y="1244"/>
                </a:lnTo>
                <a:lnTo>
                  <a:pt x="1790" y="1282"/>
                </a:lnTo>
                <a:lnTo>
                  <a:pt x="7150" y="2717"/>
                </a:lnTo>
                <a:lnTo>
                  <a:pt x="12445" y="6718"/>
                </a:lnTo>
                <a:lnTo>
                  <a:pt x="13271" y="9029"/>
                </a:lnTo>
                <a:lnTo>
                  <a:pt x="13093" y="11671"/>
                </a:lnTo>
                <a:lnTo>
                  <a:pt x="14389" y="10223"/>
                </a:lnTo>
                <a:lnTo>
                  <a:pt x="16078" y="6807"/>
                </a:lnTo>
                <a:lnTo>
                  <a:pt x="7238" y="190"/>
                </a:lnTo>
                <a:lnTo>
                  <a:pt x="1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141006" y="5560529"/>
            <a:ext cx="13334" cy="10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146835" y="5563717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4521" y="0"/>
                </a:moveTo>
                <a:lnTo>
                  <a:pt x="4864" y="673"/>
                </a:lnTo>
                <a:lnTo>
                  <a:pt x="5003" y="2730"/>
                </a:lnTo>
                <a:lnTo>
                  <a:pt x="3314" y="4889"/>
                </a:lnTo>
                <a:lnTo>
                  <a:pt x="1879" y="5308"/>
                </a:lnTo>
                <a:lnTo>
                  <a:pt x="0" y="5372"/>
                </a:lnTo>
                <a:lnTo>
                  <a:pt x="1282" y="5778"/>
                </a:lnTo>
                <a:lnTo>
                  <a:pt x="4025" y="6222"/>
                </a:lnTo>
                <a:lnTo>
                  <a:pt x="6794" y="2628"/>
                </a:lnTo>
                <a:lnTo>
                  <a:pt x="5689" y="469"/>
                </a:lnTo>
                <a:lnTo>
                  <a:pt x="4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125665" y="5531751"/>
            <a:ext cx="8890" cy="8255"/>
          </a:xfrm>
          <a:custGeom>
            <a:avLst/>
            <a:gdLst/>
            <a:ahLst/>
            <a:cxnLst/>
            <a:rect l="l" t="t" r="r" b="b"/>
            <a:pathLst>
              <a:path w="8890" h="8254">
                <a:moveTo>
                  <a:pt x="6743" y="0"/>
                </a:moveTo>
                <a:lnTo>
                  <a:pt x="0" y="7696"/>
                </a:lnTo>
                <a:lnTo>
                  <a:pt x="1371" y="8013"/>
                </a:lnTo>
                <a:lnTo>
                  <a:pt x="4419" y="8153"/>
                </a:lnTo>
                <a:lnTo>
                  <a:pt x="8635" y="3022"/>
                </a:lnTo>
                <a:lnTo>
                  <a:pt x="7975" y="406"/>
                </a:lnTo>
                <a:lnTo>
                  <a:pt x="67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248994" y="5519915"/>
            <a:ext cx="14871" cy="11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256488" y="5520816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977" y="0"/>
                </a:moveTo>
                <a:lnTo>
                  <a:pt x="0" y="457"/>
                </a:lnTo>
                <a:lnTo>
                  <a:pt x="953" y="660"/>
                </a:lnTo>
                <a:lnTo>
                  <a:pt x="3479" y="1866"/>
                </a:lnTo>
                <a:lnTo>
                  <a:pt x="5511" y="4305"/>
                </a:lnTo>
                <a:lnTo>
                  <a:pt x="5524" y="5499"/>
                </a:lnTo>
                <a:lnTo>
                  <a:pt x="4940" y="6743"/>
                </a:lnTo>
                <a:lnTo>
                  <a:pt x="5880" y="6172"/>
                </a:lnTo>
                <a:lnTo>
                  <a:pt x="7391" y="4699"/>
                </a:lnTo>
                <a:lnTo>
                  <a:pt x="3987" y="660"/>
                </a:lnTo>
                <a:lnTo>
                  <a:pt x="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122680" y="5642889"/>
            <a:ext cx="11430" cy="10795"/>
          </a:xfrm>
          <a:custGeom>
            <a:avLst/>
            <a:gdLst/>
            <a:ahLst/>
            <a:cxnLst/>
            <a:rect l="l" t="t" r="r" b="b"/>
            <a:pathLst>
              <a:path w="11429" h="10795">
                <a:moveTo>
                  <a:pt x="1498" y="0"/>
                </a:moveTo>
                <a:lnTo>
                  <a:pt x="0" y="711"/>
                </a:lnTo>
                <a:lnTo>
                  <a:pt x="1422" y="1003"/>
                </a:lnTo>
                <a:lnTo>
                  <a:pt x="5333" y="2857"/>
                </a:lnTo>
                <a:lnTo>
                  <a:pt x="8458" y="6604"/>
                </a:lnTo>
                <a:lnTo>
                  <a:pt x="8470" y="8432"/>
                </a:lnTo>
                <a:lnTo>
                  <a:pt x="7581" y="10350"/>
                </a:lnTo>
                <a:lnTo>
                  <a:pt x="9017" y="9474"/>
                </a:lnTo>
                <a:lnTo>
                  <a:pt x="11341" y="7213"/>
                </a:lnTo>
                <a:lnTo>
                  <a:pt x="6121" y="1003"/>
                </a:lnTo>
                <a:lnTo>
                  <a:pt x="1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184987" y="5532513"/>
            <a:ext cx="6985" cy="10795"/>
          </a:xfrm>
          <a:custGeom>
            <a:avLst/>
            <a:gdLst/>
            <a:ahLst/>
            <a:cxnLst/>
            <a:rect l="l" t="t" r="r" b="b"/>
            <a:pathLst>
              <a:path w="6984" h="10795">
                <a:moveTo>
                  <a:pt x="0" y="0"/>
                </a:moveTo>
                <a:lnTo>
                  <a:pt x="1092" y="2539"/>
                </a:lnTo>
                <a:lnTo>
                  <a:pt x="698" y="5524"/>
                </a:lnTo>
                <a:lnTo>
                  <a:pt x="1828" y="10693"/>
                </a:lnTo>
                <a:lnTo>
                  <a:pt x="6388" y="6921"/>
                </a:lnTo>
                <a:lnTo>
                  <a:pt x="6451" y="6095"/>
                </a:lnTo>
                <a:lnTo>
                  <a:pt x="4965" y="1028"/>
                </a:lnTo>
                <a:lnTo>
                  <a:pt x="2895" y="6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94067" y="5541314"/>
            <a:ext cx="34290" cy="28575"/>
          </a:xfrm>
          <a:custGeom>
            <a:avLst/>
            <a:gdLst/>
            <a:ahLst/>
            <a:cxnLst/>
            <a:rect l="l" t="t" r="r" b="b"/>
            <a:pathLst>
              <a:path w="34290" h="28575">
                <a:moveTo>
                  <a:pt x="14338" y="0"/>
                </a:moveTo>
                <a:lnTo>
                  <a:pt x="0" y="12090"/>
                </a:lnTo>
                <a:lnTo>
                  <a:pt x="2311" y="18542"/>
                </a:lnTo>
                <a:lnTo>
                  <a:pt x="6692" y="28193"/>
                </a:lnTo>
                <a:lnTo>
                  <a:pt x="3632" y="19431"/>
                </a:lnTo>
                <a:lnTo>
                  <a:pt x="10922" y="7188"/>
                </a:lnTo>
                <a:lnTo>
                  <a:pt x="16078" y="5829"/>
                </a:lnTo>
                <a:lnTo>
                  <a:pt x="25660" y="5829"/>
                </a:lnTo>
                <a:lnTo>
                  <a:pt x="25184" y="5613"/>
                </a:lnTo>
                <a:lnTo>
                  <a:pt x="14338" y="0"/>
                </a:lnTo>
                <a:close/>
              </a:path>
              <a:path w="34290" h="28575">
                <a:moveTo>
                  <a:pt x="25660" y="5829"/>
                </a:moveTo>
                <a:lnTo>
                  <a:pt x="16078" y="5829"/>
                </a:lnTo>
                <a:lnTo>
                  <a:pt x="31826" y="12712"/>
                </a:lnTo>
                <a:lnTo>
                  <a:pt x="34061" y="14427"/>
                </a:lnTo>
                <a:lnTo>
                  <a:pt x="31889" y="10083"/>
                </a:lnTo>
                <a:lnTo>
                  <a:pt x="29019" y="7340"/>
                </a:lnTo>
                <a:lnTo>
                  <a:pt x="25660" y="5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101637" y="5604662"/>
            <a:ext cx="26034" cy="15240"/>
          </a:xfrm>
          <a:custGeom>
            <a:avLst/>
            <a:gdLst/>
            <a:ahLst/>
            <a:cxnLst/>
            <a:rect l="l" t="t" r="r" b="b"/>
            <a:pathLst>
              <a:path w="26034" h="15239">
                <a:moveTo>
                  <a:pt x="13525" y="0"/>
                </a:moveTo>
                <a:lnTo>
                  <a:pt x="6019" y="1892"/>
                </a:lnTo>
                <a:lnTo>
                  <a:pt x="317" y="6870"/>
                </a:lnTo>
                <a:lnTo>
                  <a:pt x="0" y="10769"/>
                </a:lnTo>
                <a:lnTo>
                  <a:pt x="2362" y="14909"/>
                </a:lnTo>
                <a:lnTo>
                  <a:pt x="889" y="7035"/>
                </a:lnTo>
                <a:lnTo>
                  <a:pt x="11747" y="2743"/>
                </a:lnTo>
                <a:lnTo>
                  <a:pt x="19972" y="2743"/>
                </a:lnTo>
                <a:lnTo>
                  <a:pt x="13525" y="0"/>
                </a:lnTo>
                <a:close/>
              </a:path>
              <a:path w="26034" h="15239">
                <a:moveTo>
                  <a:pt x="19972" y="2743"/>
                </a:moveTo>
                <a:lnTo>
                  <a:pt x="11747" y="2743"/>
                </a:lnTo>
                <a:lnTo>
                  <a:pt x="15951" y="3670"/>
                </a:lnTo>
                <a:lnTo>
                  <a:pt x="20434" y="7099"/>
                </a:lnTo>
                <a:lnTo>
                  <a:pt x="24549" y="8623"/>
                </a:lnTo>
                <a:lnTo>
                  <a:pt x="25450" y="10998"/>
                </a:lnTo>
                <a:lnTo>
                  <a:pt x="23672" y="4318"/>
                </a:lnTo>
                <a:lnTo>
                  <a:pt x="19972" y="27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892569" y="5629109"/>
            <a:ext cx="38100" cy="34925"/>
          </a:xfrm>
          <a:custGeom>
            <a:avLst/>
            <a:gdLst/>
            <a:ahLst/>
            <a:cxnLst/>
            <a:rect l="l" t="t" r="r" b="b"/>
            <a:pathLst>
              <a:path w="38100" h="34925">
                <a:moveTo>
                  <a:pt x="28854" y="0"/>
                </a:moveTo>
                <a:lnTo>
                  <a:pt x="16370" y="1181"/>
                </a:lnTo>
                <a:lnTo>
                  <a:pt x="17754" y="7404"/>
                </a:lnTo>
                <a:lnTo>
                  <a:pt x="13474" y="13563"/>
                </a:lnTo>
                <a:lnTo>
                  <a:pt x="13021" y="19088"/>
                </a:lnTo>
                <a:lnTo>
                  <a:pt x="5410" y="29883"/>
                </a:lnTo>
                <a:lnTo>
                  <a:pt x="0" y="34543"/>
                </a:lnTo>
                <a:lnTo>
                  <a:pt x="10731" y="28397"/>
                </a:lnTo>
                <a:lnTo>
                  <a:pt x="17310" y="16814"/>
                </a:lnTo>
                <a:lnTo>
                  <a:pt x="19494" y="5905"/>
                </a:lnTo>
                <a:lnTo>
                  <a:pt x="25336" y="3835"/>
                </a:lnTo>
                <a:lnTo>
                  <a:pt x="32632" y="3835"/>
                </a:lnTo>
                <a:lnTo>
                  <a:pt x="28854" y="0"/>
                </a:lnTo>
                <a:close/>
              </a:path>
              <a:path w="38100" h="34925">
                <a:moveTo>
                  <a:pt x="32632" y="3835"/>
                </a:moveTo>
                <a:lnTo>
                  <a:pt x="25336" y="3835"/>
                </a:lnTo>
                <a:lnTo>
                  <a:pt x="32956" y="7277"/>
                </a:lnTo>
                <a:lnTo>
                  <a:pt x="33871" y="13563"/>
                </a:lnTo>
                <a:lnTo>
                  <a:pt x="33994" y="16306"/>
                </a:lnTo>
                <a:lnTo>
                  <a:pt x="33896" y="19088"/>
                </a:lnTo>
                <a:lnTo>
                  <a:pt x="30873" y="21945"/>
                </a:lnTo>
                <a:lnTo>
                  <a:pt x="37973" y="16306"/>
                </a:lnTo>
                <a:lnTo>
                  <a:pt x="36410" y="7670"/>
                </a:lnTo>
                <a:lnTo>
                  <a:pt x="32632" y="3835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01993" y="5625147"/>
            <a:ext cx="29209" cy="28575"/>
          </a:xfrm>
          <a:custGeom>
            <a:avLst/>
            <a:gdLst/>
            <a:ahLst/>
            <a:cxnLst/>
            <a:rect l="l" t="t" r="r" b="b"/>
            <a:pathLst>
              <a:path w="29209" h="28575">
                <a:moveTo>
                  <a:pt x="3986" y="22518"/>
                </a:moveTo>
                <a:lnTo>
                  <a:pt x="621" y="27177"/>
                </a:lnTo>
                <a:lnTo>
                  <a:pt x="0" y="28384"/>
                </a:lnTo>
                <a:lnTo>
                  <a:pt x="2421" y="25228"/>
                </a:lnTo>
                <a:lnTo>
                  <a:pt x="3986" y="22518"/>
                </a:lnTo>
                <a:close/>
              </a:path>
              <a:path w="29209" h="28575">
                <a:moveTo>
                  <a:pt x="4424" y="21759"/>
                </a:moveTo>
                <a:lnTo>
                  <a:pt x="3986" y="22518"/>
                </a:lnTo>
                <a:lnTo>
                  <a:pt x="4418" y="21920"/>
                </a:lnTo>
                <a:lnTo>
                  <a:pt x="4424" y="21759"/>
                </a:lnTo>
                <a:close/>
              </a:path>
              <a:path w="29209" h="28575">
                <a:moveTo>
                  <a:pt x="11213" y="0"/>
                </a:moveTo>
                <a:lnTo>
                  <a:pt x="6412" y="4546"/>
                </a:lnTo>
                <a:lnTo>
                  <a:pt x="4850" y="10261"/>
                </a:lnTo>
                <a:lnTo>
                  <a:pt x="4424" y="21759"/>
                </a:lnTo>
                <a:lnTo>
                  <a:pt x="5800" y="19377"/>
                </a:lnTo>
                <a:lnTo>
                  <a:pt x="8051" y="12496"/>
                </a:lnTo>
                <a:lnTo>
                  <a:pt x="9371" y="3390"/>
                </a:lnTo>
                <a:lnTo>
                  <a:pt x="17657" y="3390"/>
                </a:lnTo>
                <a:lnTo>
                  <a:pt x="11213" y="0"/>
                </a:lnTo>
                <a:close/>
              </a:path>
              <a:path w="29209" h="28575">
                <a:moveTo>
                  <a:pt x="17657" y="3390"/>
                </a:moveTo>
                <a:lnTo>
                  <a:pt x="9371" y="3390"/>
                </a:lnTo>
                <a:lnTo>
                  <a:pt x="16598" y="5994"/>
                </a:lnTo>
                <a:lnTo>
                  <a:pt x="23214" y="9334"/>
                </a:lnTo>
                <a:lnTo>
                  <a:pt x="26974" y="11620"/>
                </a:lnTo>
                <a:lnTo>
                  <a:pt x="27774" y="15951"/>
                </a:lnTo>
                <a:lnTo>
                  <a:pt x="28663" y="9182"/>
                </a:lnTo>
                <a:lnTo>
                  <a:pt x="17657" y="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818820" y="5543651"/>
            <a:ext cx="43815" cy="55244"/>
          </a:xfrm>
          <a:custGeom>
            <a:avLst/>
            <a:gdLst/>
            <a:ahLst/>
            <a:cxnLst/>
            <a:rect l="l" t="t" r="r" b="b"/>
            <a:pathLst>
              <a:path w="43815" h="55245">
                <a:moveTo>
                  <a:pt x="34119" y="7393"/>
                </a:moveTo>
                <a:lnTo>
                  <a:pt x="13017" y="7393"/>
                </a:lnTo>
                <a:lnTo>
                  <a:pt x="19692" y="7404"/>
                </a:lnTo>
                <a:lnTo>
                  <a:pt x="26970" y="9833"/>
                </a:lnTo>
                <a:lnTo>
                  <a:pt x="33147" y="14516"/>
                </a:lnTo>
                <a:lnTo>
                  <a:pt x="36538" y="20597"/>
                </a:lnTo>
                <a:lnTo>
                  <a:pt x="37193" y="26931"/>
                </a:lnTo>
                <a:lnTo>
                  <a:pt x="36002" y="32916"/>
                </a:lnTo>
                <a:lnTo>
                  <a:pt x="33858" y="37947"/>
                </a:lnTo>
                <a:lnTo>
                  <a:pt x="30234" y="42419"/>
                </a:lnTo>
                <a:lnTo>
                  <a:pt x="24871" y="46945"/>
                </a:lnTo>
                <a:lnTo>
                  <a:pt x="19086" y="51252"/>
                </a:lnTo>
                <a:lnTo>
                  <a:pt x="14198" y="55067"/>
                </a:lnTo>
                <a:lnTo>
                  <a:pt x="20370" y="52387"/>
                </a:lnTo>
                <a:lnTo>
                  <a:pt x="30289" y="44259"/>
                </a:lnTo>
                <a:lnTo>
                  <a:pt x="36804" y="39433"/>
                </a:lnTo>
                <a:lnTo>
                  <a:pt x="40322" y="34925"/>
                </a:lnTo>
                <a:lnTo>
                  <a:pt x="43815" y="28651"/>
                </a:lnTo>
                <a:lnTo>
                  <a:pt x="42075" y="19723"/>
                </a:lnTo>
                <a:lnTo>
                  <a:pt x="34119" y="7393"/>
                </a:lnTo>
                <a:close/>
              </a:path>
              <a:path w="43815" h="55245">
                <a:moveTo>
                  <a:pt x="7264" y="0"/>
                </a:moveTo>
                <a:lnTo>
                  <a:pt x="2971" y="5930"/>
                </a:lnTo>
                <a:lnTo>
                  <a:pt x="0" y="12230"/>
                </a:lnTo>
                <a:lnTo>
                  <a:pt x="520" y="22847"/>
                </a:lnTo>
                <a:lnTo>
                  <a:pt x="4610" y="21361"/>
                </a:lnTo>
                <a:lnTo>
                  <a:pt x="5118" y="15214"/>
                </a:lnTo>
                <a:lnTo>
                  <a:pt x="8648" y="9969"/>
                </a:lnTo>
                <a:lnTo>
                  <a:pt x="13017" y="7393"/>
                </a:lnTo>
                <a:lnTo>
                  <a:pt x="34119" y="7393"/>
                </a:lnTo>
                <a:lnTo>
                  <a:pt x="33159" y="5905"/>
                </a:lnTo>
                <a:lnTo>
                  <a:pt x="25387" y="2794"/>
                </a:lnTo>
                <a:lnTo>
                  <a:pt x="7264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874764" y="5460250"/>
            <a:ext cx="73660" cy="52705"/>
          </a:xfrm>
          <a:custGeom>
            <a:avLst/>
            <a:gdLst/>
            <a:ahLst/>
            <a:cxnLst/>
            <a:rect l="l" t="t" r="r" b="b"/>
            <a:pathLst>
              <a:path w="73659" h="52704">
                <a:moveTo>
                  <a:pt x="53339" y="0"/>
                </a:moveTo>
                <a:lnTo>
                  <a:pt x="61463" y="5292"/>
                </a:lnTo>
                <a:lnTo>
                  <a:pt x="65765" y="11947"/>
                </a:lnTo>
                <a:lnTo>
                  <a:pt x="67179" y="18245"/>
                </a:lnTo>
                <a:lnTo>
                  <a:pt x="66636" y="22466"/>
                </a:lnTo>
                <a:lnTo>
                  <a:pt x="35890" y="45531"/>
                </a:lnTo>
                <a:lnTo>
                  <a:pt x="12280" y="47536"/>
                </a:lnTo>
                <a:lnTo>
                  <a:pt x="0" y="51866"/>
                </a:lnTo>
                <a:lnTo>
                  <a:pt x="8915" y="52095"/>
                </a:lnTo>
                <a:lnTo>
                  <a:pt x="17885" y="50656"/>
                </a:lnTo>
                <a:lnTo>
                  <a:pt x="24641" y="49687"/>
                </a:lnTo>
                <a:lnTo>
                  <a:pt x="32020" y="48819"/>
                </a:lnTo>
                <a:lnTo>
                  <a:pt x="38595" y="48387"/>
                </a:lnTo>
                <a:lnTo>
                  <a:pt x="45729" y="46949"/>
                </a:lnTo>
                <a:lnTo>
                  <a:pt x="73609" y="20231"/>
                </a:lnTo>
                <a:lnTo>
                  <a:pt x="73139" y="9004"/>
                </a:lnTo>
                <a:lnTo>
                  <a:pt x="65176" y="3632"/>
                </a:lnTo>
                <a:lnTo>
                  <a:pt x="59283" y="660"/>
                </a:lnTo>
                <a:lnTo>
                  <a:pt x="53339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819277" y="5542216"/>
            <a:ext cx="44450" cy="43815"/>
          </a:xfrm>
          <a:custGeom>
            <a:avLst/>
            <a:gdLst/>
            <a:ahLst/>
            <a:cxnLst/>
            <a:rect l="l" t="t" r="r" b="b"/>
            <a:pathLst>
              <a:path w="44450" h="43814">
                <a:moveTo>
                  <a:pt x="28305" y="4223"/>
                </a:moveTo>
                <a:lnTo>
                  <a:pt x="14421" y="4223"/>
                </a:lnTo>
                <a:lnTo>
                  <a:pt x="21072" y="4729"/>
                </a:lnTo>
                <a:lnTo>
                  <a:pt x="27842" y="6899"/>
                </a:lnTo>
                <a:lnTo>
                  <a:pt x="33845" y="11429"/>
                </a:lnTo>
                <a:lnTo>
                  <a:pt x="38434" y="18094"/>
                </a:lnTo>
                <a:lnTo>
                  <a:pt x="40686" y="25922"/>
                </a:lnTo>
                <a:lnTo>
                  <a:pt x="39330" y="34466"/>
                </a:lnTo>
                <a:lnTo>
                  <a:pt x="33096" y="43281"/>
                </a:lnTo>
                <a:lnTo>
                  <a:pt x="40511" y="38021"/>
                </a:lnTo>
                <a:lnTo>
                  <a:pt x="43934" y="34153"/>
                </a:lnTo>
                <a:lnTo>
                  <a:pt x="44220" y="29776"/>
                </a:lnTo>
                <a:lnTo>
                  <a:pt x="42227" y="22986"/>
                </a:lnTo>
                <a:lnTo>
                  <a:pt x="38417" y="11468"/>
                </a:lnTo>
                <a:lnTo>
                  <a:pt x="35242" y="7658"/>
                </a:lnTo>
                <a:lnTo>
                  <a:pt x="28305" y="4223"/>
                </a:lnTo>
                <a:close/>
              </a:path>
              <a:path w="44450" h="43814">
                <a:moveTo>
                  <a:pt x="2072" y="7196"/>
                </a:moveTo>
                <a:lnTo>
                  <a:pt x="1447" y="7810"/>
                </a:lnTo>
                <a:lnTo>
                  <a:pt x="330" y="11277"/>
                </a:lnTo>
                <a:lnTo>
                  <a:pt x="0" y="20802"/>
                </a:lnTo>
                <a:lnTo>
                  <a:pt x="2072" y="7196"/>
                </a:lnTo>
                <a:close/>
              </a:path>
              <a:path w="44450" h="43814">
                <a:moveTo>
                  <a:pt x="3906" y="5394"/>
                </a:moveTo>
                <a:lnTo>
                  <a:pt x="2311" y="5626"/>
                </a:lnTo>
                <a:lnTo>
                  <a:pt x="2072" y="7196"/>
                </a:lnTo>
                <a:lnTo>
                  <a:pt x="3906" y="5394"/>
                </a:lnTo>
                <a:close/>
              </a:path>
              <a:path w="44450" h="43814">
                <a:moveTo>
                  <a:pt x="19773" y="0"/>
                </a:moveTo>
                <a:lnTo>
                  <a:pt x="8775" y="609"/>
                </a:lnTo>
                <a:lnTo>
                  <a:pt x="3906" y="5394"/>
                </a:lnTo>
                <a:lnTo>
                  <a:pt x="8775" y="4686"/>
                </a:lnTo>
                <a:lnTo>
                  <a:pt x="14421" y="4223"/>
                </a:lnTo>
                <a:lnTo>
                  <a:pt x="28305" y="4223"/>
                </a:lnTo>
                <a:lnTo>
                  <a:pt x="19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887946" y="5459031"/>
            <a:ext cx="65405" cy="52705"/>
          </a:xfrm>
          <a:custGeom>
            <a:avLst/>
            <a:gdLst/>
            <a:ahLst/>
            <a:cxnLst/>
            <a:rect l="l" t="t" r="r" b="b"/>
            <a:pathLst>
              <a:path w="65404" h="52704">
                <a:moveTo>
                  <a:pt x="57913" y="8429"/>
                </a:moveTo>
                <a:lnTo>
                  <a:pt x="59245" y="11040"/>
                </a:lnTo>
                <a:lnTo>
                  <a:pt x="59156" y="17437"/>
                </a:lnTo>
                <a:lnTo>
                  <a:pt x="57546" y="25645"/>
                </a:lnTo>
                <a:lnTo>
                  <a:pt x="23186" y="48899"/>
                </a:lnTo>
                <a:lnTo>
                  <a:pt x="5708" y="51077"/>
                </a:lnTo>
                <a:lnTo>
                  <a:pt x="0" y="52616"/>
                </a:lnTo>
                <a:lnTo>
                  <a:pt x="44272" y="45173"/>
                </a:lnTo>
                <a:lnTo>
                  <a:pt x="65011" y="15354"/>
                </a:lnTo>
                <a:lnTo>
                  <a:pt x="60058" y="10210"/>
                </a:lnTo>
                <a:lnTo>
                  <a:pt x="57913" y="8429"/>
                </a:lnTo>
                <a:close/>
              </a:path>
              <a:path w="65404" h="52704">
                <a:moveTo>
                  <a:pt x="55306" y="6264"/>
                </a:moveTo>
                <a:lnTo>
                  <a:pt x="57913" y="8429"/>
                </a:lnTo>
                <a:lnTo>
                  <a:pt x="57296" y="7218"/>
                </a:lnTo>
                <a:lnTo>
                  <a:pt x="55306" y="6264"/>
                </a:lnTo>
                <a:close/>
              </a:path>
              <a:path w="65404" h="52704">
                <a:moveTo>
                  <a:pt x="47764" y="0"/>
                </a:moveTo>
                <a:lnTo>
                  <a:pt x="40157" y="1219"/>
                </a:lnTo>
                <a:lnTo>
                  <a:pt x="51527" y="4451"/>
                </a:lnTo>
                <a:lnTo>
                  <a:pt x="55306" y="6264"/>
                </a:lnTo>
                <a:lnTo>
                  <a:pt x="47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849046" y="5476176"/>
            <a:ext cx="50165" cy="19685"/>
          </a:xfrm>
          <a:custGeom>
            <a:avLst/>
            <a:gdLst/>
            <a:ahLst/>
            <a:cxnLst/>
            <a:rect l="l" t="t" r="r" b="b"/>
            <a:pathLst>
              <a:path w="50165" h="19685">
                <a:moveTo>
                  <a:pt x="1473" y="0"/>
                </a:moveTo>
                <a:lnTo>
                  <a:pt x="0" y="1549"/>
                </a:lnTo>
                <a:lnTo>
                  <a:pt x="558" y="10629"/>
                </a:lnTo>
                <a:lnTo>
                  <a:pt x="6985" y="16865"/>
                </a:lnTo>
                <a:lnTo>
                  <a:pt x="22606" y="19291"/>
                </a:lnTo>
                <a:lnTo>
                  <a:pt x="30091" y="16040"/>
                </a:lnTo>
                <a:lnTo>
                  <a:pt x="19875" y="16040"/>
                </a:lnTo>
                <a:lnTo>
                  <a:pt x="10121" y="14071"/>
                </a:lnTo>
                <a:lnTo>
                  <a:pt x="8470" y="10248"/>
                </a:lnTo>
                <a:lnTo>
                  <a:pt x="1676" y="6629"/>
                </a:lnTo>
                <a:lnTo>
                  <a:pt x="1473" y="0"/>
                </a:lnTo>
                <a:close/>
              </a:path>
              <a:path w="50165" h="19685">
                <a:moveTo>
                  <a:pt x="48628" y="3365"/>
                </a:moveTo>
                <a:lnTo>
                  <a:pt x="29654" y="15684"/>
                </a:lnTo>
                <a:lnTo>
                  <a:pt x="19875" y="16040"/>
                </a:lnTo>
                <a:lnTo>
                  <a:pt x="30091" y="16040"/>
                </a:lnTo>
                <a:lnTo>
                  <a:pt x="46062" y="12446"/>
                </a:lnTo>
                <a:lnTo>
                  <a:pt x="49631" y="6032"/>
                </a:lnTo>
                <a:lnTo>
                  <a:pt x="48628" y="336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874573" y="5462117"/>
            <a:ext cx="41275" cy="29209"/>
          </a:xfrm>
          <a:custGeom>
            <a:avLst/>
            <a:gdLst/>
            <a:ahLst/>
            <a:cxnLst/>
            <a:rect l="l" t="t" r="r" b="b"/>
            <a:pathLst>
              <a:path w="41275" h="29210">
                <a:moveTo>
                  <a:pt x="41084" y="0"/>
                </a:moveTo>
                <a:lnTo>
                  <a:pt x="14909" y="20891"/>
                </a:lnTo>
                <a:lnTo>
                  <a:pt x="4686" y="28066"/>
                </a:lnTo>
                <a:lnTo>
                  <a:pt x="0" y="28917"/>
                </a:lnTo>
                <a:lnTo>
                  <a:pt x="325" y="29059"/>
                </a:lnTo>
                <a:lnTo>
                  <a:pt x="6476" y="27859"/>
                </a:lnTo>
                <a:lnTo>
                  <a:pt x="15705" y="24765"/>
                </a:lnTo>
                <a:lnTo>
                  <a:pt x="25260" y="19227"/>
                </a:lnTo>
                <a:lnTo>
                  <a:pt x="36995" y="9956"/>
                </a:lnTo>
                <a:lnTo>
                  <a:pt x="37198" y="4076"/>
                </a:lnTo>
                <a:lnTo>
                  <a:pt x="41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858000" y="5371782"/>
            <a:ext cx="32384" cy="60325"/>
          </a:xfrm>
          <a:custGeom>
            <a:avLst/>
            <a:gdLst/>
            <a:ahLst/>
            <a:cxnLst/>
            <a:rect l="l" t="t" r="r" b="b"/>
            <a:pathLst>
              <a:path w="32384" h="60325">
                <a:moveTo>
                  <a:pt x="14971" y="4787"/>
                </a:moveTo>
                <a:lnTo>
                  <a:pt x="6134" y="4787"/>
                </a:lnTo>
                <a:lnTo>
                  <a:pt x="12928" y="7315"/>
                </a:lnTo>
                <a:lnTo>
                  <a:pt x="22491" y="10756"/>
                </a:lnTo>
                <a:lnTo>
                  <a:pt x="25146" y="20688"/>
                </a:lnTo>
                <a:lnTo>
                  <a:pt x="26809" y="22250"/>
                </a:lnTo>
                <a:lnTo>
                  <a:pt x="27343" y="25514"/>
                </a:lnTo>
                <a:lnTo>
                  <a:pt x="27851" y="28790"/>
                </a:lnTo>
                <a:lnTo>
                  <a:pt x="28422" y="41948"/>
                </a:lnTo>
                <a:lnTo>
                  <a:pt x="27660" y="49364"/>
                </a:lnTo>
                <a:lnTo>
                  <a:pt x="28409" y="54292"/>
                </a:lnTo>
                <a:lnTo>
                  <a:pt x="24853" y="59702"/>
                </a:lnTo>
                <a:lnTo>
                  <a:pt x="29209" y="56286"/>
                </a:lnTo>
                <a:lnTo>
                  <a:pt x="29527" y="51168"/>
                </a:lnTo>
                <a:lnTo>
                  <a:pt x="32143" y="50469"/>
                </a:lnTo>
                <a:lnTo>
                  <a:pt x="30200" y="40881"/>
                </a:lnTo>
                <a:lnTo>
                  <a:pt x="31496" y="33629"/>
                </a:lnTo>
                <a:lnTo>
                  <a:pt x="31915" y="30886"/>
                </a:lnTo>
                <a:lnTo>
                  <a:pt x="32044" y="26941"/>
                </a:lnTo>
                <a:lnTo>
                  <a:pt x="30883" y="20421"/>
                </a:lnTo>
                <a:lnTo>
                  <a:pt x="27050" y="13130"/>
                </a:lnTo>
                <a:lnTo>
                  <a:pt x="19164" y="6870"/>
                </a:lnTo>
                <a:lnTo>
                  <a:pt x="14971" y="4787"/>
                </a:lnTo>
                <a:close/>
              </a:path>
              <a:path w="32384" h="60325">
                <a:moveTo>
                  <a:pt x="5333" y="0"/>
                </a:moveTo>
                <a:lnTo>
                  <a:pt x="0" y="9296"/>
                </a:lnTo>
                <a:lnTo>
                  <a:pt x="6134" y="4787"/>
                </a:lnTo>
                <a:lnTo>
                  <a:pt x="14971" y="4787"/>
                </a:lnTo>
                <a:lnTo>
                  <a:pt x="533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856882" y="5373573"/>
            <a:ext cx="35560" cy="52705"/>
          </a:xfrm>
          <a:custGeom>
            <a:avLst/>
            <a:gdLst/>
            <a:ahLst/>
            <a:cxnLst/>
            <a:rect l="l" t="t" r="r" b="b"/>
            <a:pathLst>
              <a:path w="35559" h="52704">
                <a:moveTo>
                  <a:pt x="9626" y="0"/>
                </a:moveTo>
                <a:lnTo>
                  <a:pt x="6929" y="844"/>
                </a:lnTo>
                <a:lnTo>
                  <a:pt x="14236" y="3822"/>
                </a:lnTo>
                <a:lnTo>
                  <a:pt x="20636" y="7033"/>
                </a:lnTo>
                <a:lnTo>
                  <a:pt x="26450" y="11628"/>
                </a:lnTo>
                <a:lnTo>
                  <a:pt x="30488" y="17711"/>
                </a:lnTo>
                <a:lnTo>
                  <a:pt x="31559" y="25387"/>
                </a:lnTo>
                <a:lnTo>
                  <a:pt x="31236" y="33526"/>
                </a:lnTo>
                <a:lnTo>
                  <a:pt x="31338" y="40854"/>
                </a:lnTo>
                <a:lnTo>
                  <a:pt x="31043" y="47227"/>
                </a:lnTo>
                <a:lnTo>
                  <a:pt x="29527" y="52501"/>
                </a:lnTo>
                <a:lnTo>
                  <a:pt x="32130" y="48273"/>
                </a:lnTo>
                <a:lnTo>
                  <a:pt x="34512" y="37233"/>
                </a:lnTo>
                <a:lnTo>
                  <a:pt x="35246" y="24016"/>
                </a:lnTo>
                <a:lnTo>
                  <a:pt x="32905" y="13258"/>
                </a:lnTo>
                <a:lnTo>
                  <a:pt x="27101" y="2616"/>
                </a:lnTo>
                <a:lnTo>
                  <a:pt x="9626" y="0"/>
                </a:lnTo>
                <a:close/>
              </a:path>
              <a:path w="35559" h="52704">
                <a:moveTo>
                  <a:pt x="5314" y="1350"/>
                </a:moveTo>
                <a:lnTo>
                  <a:pt x="2044" y="2374"/>
                </a:lnTo>
                <a:lnTo>
                  <a:pt x="0" y="10642"/>
                </a:lnTo>
                <a:lnTo>
                  <a:pt x="5314" y="1350"/>
                </a:lnTo>
                <a:close/>
              </a:path>
              <a:path w="35559" h="52704">
                <a:moveTo>
                  <a:pt x="5854" y="406"/>
                </a:moveTo>
                <a:lnTo>
                  <a:pt x="5314" y="1350"/>
                </a:lnTo>
                <a:lnTo>
                  <a:pt x="6929" y="844"/>
                </a:lnTo>
                <a:lnTo>
                  <a:pt x="5854" y="4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868032" y="5336654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1422" y="0"/>
                </a:moveTo>
                <a:lnTo>
                  <a:pt x="0" y="1244"/>
                </a:lnTo>
                <a:lnTo>
                  <a:pt x="1790" y="1282"/>
                </a:lnTo>
                <a:lnTo>
                  <a:pt x="7150" y="2705"/>
                </a:lnTo>
                <a:lnTo>
                  <a:pt x="12446" y="6718"/>
                </a:lnTo>
                <a:lnTo>
                  <a:pt x="13271" y="9017"/>
                </a:lnTo>
                <a:lnTo>
                  <a:pt x="13093" y="11658"/>
                </a:lnTo>
                <a:lnTo>
                  <a:pt x="14376" y="10223"/>
                </a:lnTo>
                <a:lnTo>
                  <a:pt x="16078" y="6807"/>
                </a:lnTo>
                <a:lnTo>
                  <a:pt x="7239" y="190"/>
                </a:lnTo>
                <a:lnTo>
                  <a:pt x="1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805244" y="5261914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4533" y="0"/>
                </a:moveTo>
                <a:lnTo>
                  <a:pt x="4876" y="660"/>
                </a:lnTo>
                <a:lnTo>
                  <a:pt x="5016" y="2717"/>
                </a:lnTo>
                <a:lnTo>
                  <a:pt x="3327" y="4876"/>
                </a:lnTo>
                <a:lnTo>
                  <a:pt x="1892" y="5295"/>
                </a:lnTo>
                <a:lnTo>
                  <a:pt x="0" y="5372"/>
                </a:lnTo>
                <a:lnTo>
                  <a:pt x="1282" y="5765"/>
                </a:lnTo>
                <a:lnTo>
                  <a:pt x="4025" y="6223"/>
                </a:lnTo>
                <a:lnTo>
                  <a:pt x="6794" y="2628"/>
                </a:lnTo>
                <a:lnTo>
                  <a:pt x="5702" y="457"/>
                </a:lnTo>
                <a:lnTo>
                  <a:pt x="4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781101" y="5341073"/>
            <a:ext cx="11430" cy="10795"/>
          </a:xfrm>
          <a:custGeom>
            <a:avLst/>
            <a:gdLst/>
            <a:ahLst/>
            <a:cxnLst/>
            <a:rect l="l" t="t" r="r" b="b"/>
            <a:pathLst>
              <a:path w="11429" h="10795">
                <a:moveTo>
                  <a:pt x="1498" y="0"/>
                </a:moveTo>
                <a:lnTo>
                  <a:pt x="0" y="711"/>
                </a:lnTo>
                <a:lnTo>
                  <a:pt x="1449" y="1015"/>
                </a:lnTo>
                <a:lnTo>
                  <a:pt x="5321" y="2857"/>
                </a:lnTo>
                <a:lnTo>
                  <a:pt x="8445" y="6603"/>
                </a:lnTo>
                <a:lnTo>
                  <a:pt x="8458" y="8432"/>
                </a:lnTo>
                <a:lnTo>
                  <a:pt x="7569" y="10350"/>
                </a:lnTo>
                <a:lnTo>
                  <a:pt x="9016" y="9486"/>
                </a:lnTo>
                <a:lnTo>
                  <a:pt x="11341" y="7213"/>
                </a:lnTo>
                <a:lnTo>
                  <a:pt x="6108" y="1015"/>
                </a:lnTo>
                <a:lnTo>
                  <a:pt x="1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798017" y="5349163"/>
            <a:ext cx="31750" cy="16510"/>
          </a:xfrm>
          <a:custGeom>
            <a:avLst/>
            <a:gdLst/>
            <a:ahLst/>
            <a:cxnLst/>
            <a:rect l="l" t="t" r="r" b="b"/>
            <a:pathLst>
              <a:path w="31750" h="16510">
                <a:moveTo>
                  <a:pt x="18326" y="0"/>
                </a:moveTo>
                <a:lnTo>
                  <a:pt x="8623" y="1676"/>
                </a:lnTo>
                <a:lnTo>
                  <a:pt x="0" y="12039"/>
                </a:lnTo>
                <a:lnTo>
                  <a:pt x="6197" y="16090"/>
                </a:lnTo>
                <a:lnTo>
                  <a:pt x="5778" y="6603"/>
                </a:lnTo>
                <a:lnTo>
                  <a:pt x="21437" y="3937"/>
                </a:lnTo>
                <a:lnTo>
                  <a:pt x="29690" y="3937"/>
                </a:lnTo>
                <a:lnTo>
                  <a:pt x="29463" y="2971"/>
                </a:lnTo>
                <a:lnTo>
                  <a:pt x="18326" y="0"/>
                </a:lnTo>
                <a:close/>
              </a:path>
              <a:path w="31750" h="16510">
                <a:moveTo>
                  <a:pt x="29690" y="3937"/>
                </a:moveTo>
                <a:lnTo>
                  <a:pt x="21437" y="3937"/>
                </a:lnTo>
                <a:lnTo>
                  <a:pt x="28943" y="5372"/>
                </a:lnTo>
                <a:lnTo>
                  <a:pt x="31203" y="10401"/>
                </a:lnTo>
                <a:lnTo>
                  <a:pt x="29690" y="39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877329" y="5311571"/>
            <a:ext cx="27305" cy="19050"/>
          </a:xfrm>
          <a:custGeom>
            <a:avLst/>
            <a:gdLst/>
            <a:ahLst/>
            <a:cxnLst/>
            <a:rect l="l" t="t" r="r" b="b"/>
            <a:pathLst>
              <a:path w="27304" h="19050">
                <a:moveTo>
                  <a:pt x="21224" y="1384"/>
                </a:moveTo>
                <a:lnTo>
                  <a:pt x="6578" y="1384"/>
                </a:lnTo>
                <a:lnTo>
                  <a:pt x="21996" y="5575"/>
                </a:lnTo>
                <a:lnTo>
                  <a:pt x="23040" y="18476"/>
                </a:lnTo>
                <a:lnTo>
                  <a:pt x="26733" y="17932"/>
                </a:lnTo>
                <a:lnTo>
                  <a:pt x="23850" y="5664"/>
                </a:lnTo>
                <a:lnTo>
                  <a:pt x="21224" y="1384"/>
                </a:lnTo>
                <a:close/>
              </a:path>
              <a:path w="27304" h="19050">
                <a:moveTo>
                  <a:pt x="0" y="0"/>
                </a:moveTo>
                <a:lnTo>
                  <a:pt x="2451" y="11328"/>
                </a:lnTo>
                <a:lnTo>
                  <a:pt x="3200" y="5461"/>
                </a:lnTo>
                <a:lnTo>
                  <a:pt x="6578" y="1384"/>
                </a:lnTo>
                <a:lnTo>
                  <a:pt x="21224" y="1384"/>
                </a:lnTo>
                <a:lnTo>
                  <a:pt x="20866" y="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831418" y="5270360"/>
            <a:ext cx="24130" cy="18415"/>
          </a:xfrm>
          <a:custGeom>
            <a:avLst/>
            <a:gdLst/>
            <a:ahLst/>
            <a:cxnLst/>
            <a:rect l="l" t="t" r="r" b="b"/>
            <a:pathLst>
              <a:path w="24129" h="18414">
                <a:moveTo>
                  <a:pt x="8635" y="0"/>
                </a:moveTo>
                <a:lnTo>
                  <a:pt x="0" y="3975"/>
                </a:lnTo>
                <a:lnTo>
                  <a:pt x="12941" y="7950"/>
                </a:lnTo>
                <a:lnTo>
                  <a:pt x="19735" y="10248"/>
                </a:lnTo>
                <a:lnTo>
                  <a:pt x="16636" y="16052"/>
                </a:lnTo>
                <a:lnTo>
                  <a:pt x="19646" y="17932"/>
                </a:lnTo>
                <a:lnTo>
                  <a:pt x="24129" y="11747"/>
                </a:lnTo>
                <a:lnTo>
                  <a:pt x="19011" y="3886"/>
                </a:lnTo>
                <a:lnTo>
                  <a:pt x="8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742976" y="5475261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89">
                <a:moveTo>
                  <a:pt x="25" y="0"/>
                </a:moveTo>
                <a:lnTo>
                  <a:pt x="0" y="5029"/>
                </a:lnTo>
                <a:lnTo>
                  <a:pt x="4025" y="8686"/>
                </a:lnTo>
                <a:lnTo>
                  <a:pt x="5156" y="18707"/>
                </a:lnTo>
                <a:lnTo>
                  <a:pt x="14731" y="21361"/>
                </a:lnTo>
                <a:lnTo>
                  <a:pt x="24517" y="14617"/>
                </a:lnTo>
                <a:lnTo>
                  <a:pt x="12170" y="14605"/>
                </a:lnTo>
                <a:lnTo>
                  <a:pt x="4152" y="2946"/>
                </a:lnTo>
                <a:lnTo>
                  <a:pt x="25" y="0"/>
                </a:lnTo>
                <a:close/>
              </a:path>
              <a:path w="24765" h="21589">
                <a:moveTo>
                  <a:pt x="22440" y="5778"/>
                </a:moveTo>
                <a:lnTo>
                  <a:pt x="17691" y="13931"/>
                </a:lnTo>
                <a:lnTo>
                  <a:pt x="12179" y="14617"/>
                </a:lnTo>
                <a:lnTo>
                  <a:pt x="24536" y="14605"/>
                </a:lnTo>
                <a:lnTo>
                  <a:pt x="22440" y="5778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741998" y="5476214"/>
            <a:ext cx="24130" cy="17780"/>
          </a:xfrm>
          <a:custGeom>
            <a:avLst/>
            <a:gdLst/>
            <a:ahLst/>
            <a:cxnLst/>
            <a:rect l="l" t="t" r="r" b="b"/>
            <a:pathLst>
              <a:path w="24129" h="17779">
                <a:moveTo>
                  <a:pt x="0" y="0"/>
                </a:moveTo>
                <a:lnTo>
                  <a:pt x="7340" y="4762"/>
                </a:lnTo>
                <a:lnTo>
                  <a:pt x="8521" y="11696"/>
                </a:lnTo>
                <a:lnTo>
                  <a:pt x="13423" y="17246"/>
                </a:lnTo>
                <a:lnTo>
                  <a:pt x="20718" y="13525"/>
                </a:lnTo>
                <a:lnTo>
                  <a:pt x="17449" y="13525"/>
                </a:lnTo>
                <a:lnTo>
                  <a:pt x="10617" y="8470"/>
                </a:lnTo>
                <a:lnTo>
                  <a:pt x="8686" y="533"/>
                </a:lnTo>
                <a:lnTo>
                  <a:pt x="0" y="0"/>
                </a:lnTo>
                <a:close/>
              </a:path>
              <a:path w="24129" h="17779">
                <a:moveTo>
                  <a:pt x="21202" y="8085"/>
                </a:moveTo>
                <a:lnTo>
                  <a:pt x="17449" y="13525"/>
                </a:lnTo>
                <a:lnTo>
                  <a:pt x="20718" y="13525"/>
                </a:lnTo>
                <a:lnTo>
                  <a:pt x="22834" y="12445"/>
                </a:lnTo>
                <a:lnTo>
                  <a:pt x="21202" y="8085"/>
                </a:lnTo>
                <a:close/>
              </a:path>
              <a:path w="24129" h="17779">
                <a:moveTo>
                  <a:pt x="23863" y="4229"/>
                </a:moveTo>
                <a:lnTo>
                  <a:pt x="21056" y="7696"/>
                </a:lnTo>
                <a:lnTo>
                  <a:pt x="21202" y="8085"/>
                </a:lnTo>
                <a:lnTo>
                  <a:pt x="23863" y="4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683120" y="5464378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59" h="34925">
                <a:moveTo>
                  <a:pt x="11163" y="583"/>
                </a:moveTo>
                <a:lnTo>
                  <a:pt x="5270" y="2781"/>
                </a:lnTo>
                <a:lnTo>
                  <a:pt x="0" y="7302"/>
                </a:lnTo>
                <a:lnTo>
                  <a:pt x="4724" y="11137"/>
                </a:lnTo>
                <a:lnTo>
                  <a:pt x="7937" y="22237"/>
                </a:lnTo>
                <a:lnTo>
                  <a:pt x="11341" y="34836"/>
                </a:lnTo>
                <a:lnTo>
                  <a:pt x="13754" y="25679"/>
                </a:lnTo>
                <a:lnTo>
                  <a:pt x="10134" y="16763"/>
                </a:lnTo>
                <a:lnTo>
                  <a:pt x="10566" y="11214"/>
                </a:lnTo>
                <a:lnTo>
                  <a:pt x="19533" y="850"/>
                </a:lnTo>
                <a:lnTo>
                  <a:pt x="11163" y="583"/>
                </a:lnTo>
                <a:close/>
              </a:path>
              <a:path w="35559" h="34925">
                <a:moveTo>
                  <a:pt x="24153" y="2329"/>
                </a:moveTo>
                <a:lnTo>
                  <a:pt x="35496" y="9131"/>
                </a:lnTo>
                <a:lnTo>
                  <a:pt x="28339" y="3670"/>
                </a:lnTo>
                <a:lnTo>
                  <a:pt x="24153" y="2329"/>
                </a:lnTo>
                <a:close/>
              </a:path>
              <a:path w="35559" h="34925">
                <a:moveTo>
                  <a:pt x="20269" y="0"/>
                </a:moveTo>
                <a:lnTo>
                  <a:pt x="19533" y="850"/>
                </a:lnTo>
                <a:lnTo>
                  <a:pt x="24153" y="2329"/>
                </a:lnTo>
                <a:lnTo>
                  <a:pt x="20269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684111" y="5461165"/>
            <a:ext cx="44450" cy="20955"/>
          </a:xfrm>
          <a:custGeom>
            <a:avLst/>
            <a:gdLst/>
            <a:ahLst/>
            <a:cxnLst/>
            <a:rect l="l" t="t" r="r" b="b"/>
            <a:pathLst>
              <a:path w="44450" h="20954">
                <a:moveTo>
                  <a:pt x="29037" y="5321"/>
                </a:moveTo>
                <a:lnTo>
                  <a:pt x="12103" y="5321"/>
                </a:lnTo>
                <a:lnTo>
                  <a:pt x="18225" y="5377"/>
                </a:lnTo>
                <a:lnTo>
                  <a:pt x="25319" y="7096"/>
                </a:lnTo>
                <a:lnTo>
                  <a:pt x="33757" y="11800"/>
                </a:lnTo>
                <a:lnTo>
                  <a:pt x="43916" y="20815"/>
                </a:lnTo>
                <a:lnTo>
                  <a:pt x="37122" y="10541"/>
                </a:lnTo>
                <a:lnTo>
                  <a:pt x="29037" y="5321"/>
                </a:lnTo>
                <a:close/>
              </a:path>
              <a:path w="44450" h="20954">
                <a:moveTo>
                  <a:pt x="9880" y="0"/>
                </a:moveTo>
                <a:lnTo>
                  <a:pt x="2374" y="5867"/>
                </a:lnTo>
                <a:lnTo>
                  <a:pt x="0" y="9880"/>
                </a:lnTo>
                <a:lnTo>
                  <a:pt x="5511" y="17335"/>
                </a:lnTo>
                <a:lnTo>
                  <a:pt x="4419" y="5753"/>
                </a:lnTo>
                <a:lnTo>
                  <a:pt x="12103" y="5321"/>
                </a:lnTo>
                <a:lnTo>
                  <a:pt x="29037" y="5321"/>
                </a:lnTo>
                <a:lnTo>
                  <a:pt x="20993" y="127"/>
                </a:lnTo>
                <a:lnTo>
                  <a:pt x="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709003" y="5442813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1422" y="0"/>
                </a:moveTo>
                <a:lnTo>
                  <a:pt x="0" y="1244"/>
                </a:lnTo>
                <a:lnTo>
                  <a:pt x="1790" y="1282"/>
                </a:lnTo>
                <a:lnTo>
                  <a:pt x="7150" y="2705"/>
                </a:lnTo>
                <a:lnTo>
                  <a:pt x="12446" y="6718"/>
                </a:lnTo>
                <a:lnTo>
                  <a:pt x="13271" y="9016"/>
                </a:lnTo>
                <a:lnTo>
                  <a:pt x="13106" y="11658"/>
                </a:lnTo>
                <a:lnTo>
                  <a:pt x="14389" y="10223"/>
                </a:lnTo>
                <a:lnTo>
                  <a:pt x="16090" y="6807"/>
                </a:lnTo>
                <a:lnTo>
                  <a:pt x="7251" y="190"/>
                </a:lnTo>
                <a:lnTo>
                  <a:pt x="1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632994" y="5422836"/>
            <a:ext cx="14604" cy="27305"/>
          </a:xfrm>
          <a:custGeom>
            <a:avLst/>
            <a:gdLst/>
            <a:ahLst/>
            <a:cxnLst/>
            <a:rect l="l" t="t" r="r" b="b"/>
            <a:pathLst>
              <a:path w="14604" h="27304">
                <a:moveTo>
                  <a:pt x="0" y="0"/>
                </a:moveTo>
                <a:lnTo>
                  <a:pt x="8445" y="8458"/>
                </a:lnTo>
                <a:lnTo>
                  <a:pt x="8191" y="11772"/>
                </a:lnTo>
                <a:lnTo>
                  <a:pt x="7797" y="20345"/>
                </a:lnTo>
                <a:lnTo>
                  <a:pt x="215" y="26797"/>
                </a:lnTo>
                <a:lnTo>
                  <a:pt x="6261" y="24498"/>
                </a:lnTo>
                <a:lnTo>
                  <a:pt x="14338" y="18567"/>
                </a:lnTo>
                <a:lnTo>
                  <a:pt x="11506" y="52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658432" y="5521477"/>
            <a:ext cx="27940" cy="31115"/>
          </a:xfrm>
          <a:custGeom>
            <a:avLst/>
            <a:gdLst/>
            <a:ahLst/>
            <a:cxnLst/>
            <a:rect l="l" t="t" r="r" b="b"/>
            <a:pathLst>
              <a:path w="27940" h="31114">
                <a:moveTo>
                  <a:pt x="22724" y="7023"/>
                </a:moveTo>
                <a:lnTo>
                  <a:pt x="12052" y="7023"/>
                </a:lnTo>
                <a:lnTo>
                  <a:pt x="15062" y="11506"/>
                </a:lnTo>
                <a:lnTo>
                  <a:pt x="16586" y="19570"/>
                </a:lnTo>
                <a:lnTo>
                  <a:pt x="22021" y="27609"/>
                </a:lnTo>
                <a:lnTo>
                  <a:pt x="27470" y="30797"/>
                </a:lnTo>
                <a:lnTo>
                  <a:pt x="23990" y="24777"/>
                </a:lnTo>
                <a:lnTo>
                  <a:pt x="21717" y="14427"/>
                </a:lnTo>
                <a:lnTo>
                  <a:pt x="22948" y="7277"/>
                </a:lnTo>
                <a:lnTo>
                  <a:pt x="22724" y="7023"/>
                </a:lnTo>
                <a:close/>
              </a:path>
              <a:path w="27940" h="31114">
                <a:moveTo>
                  <a:pt x="9931" y="0"/>
                </a:moveTo>
                <a:lnTo>
                  <a:pt x="0" y="11341"/>
                </a:lnTo>
                <a:lnTo>
                  <a:pt x="889" y="14439"/>
                </a:lnTo>
                <a:lnTo>
                  <a:pt x="3479" y="7886"/>
                </a:lnTo>
                <a:lnTo>
                  <a:pt x="12052" y="7023"/>
                </a:lnTo>
                <a:lnTo>
                  <a:pt x="22724" y="7023"/>
                </a:lnTo>
                <a:lnTo>
                  <a:pt x="19685" y="3581"/>
                </a:lnTo>
                <a:lnTo>
                  <a:pt x="9931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659105" y="5520042"/>
            <a:ext cx="29845" cy="27940"/>
          </a:xfrm>
          <a:custGeom>
            <a:avLst/>
            <a:gdLst/>
            <a:ahLst/>
            <a:cxnLst/>
            <a:rect l="l" t="t" r="r" b="b"/>
            <a:pathLst>
              <a:path w="29845" h="27939">
                <a:moveTo>
                  <a:pt x="28200" y="3251"/>
                </a:moveTo>
                <a:lnTo>
                  <a:pt x="11201" y="3251"/>
                </a:lnTo>
                <a:lnTo>
                  <a:pt x="18414" y="7899"/>
                </a:lnTo>
                <a:lnTo>
                  <a:pt x="18618" y="19939"/>
                </a:lnTo>
                <a:lnTo>
                  <a:pt x="23926" y="27597"/>
                </a:lnTo>
                <a:lnTo>
                  <a:pt x="27203" y="27673"/>
                </a:lnTo>
                <a:lnTo>
                  <a:pt x="19748" y="17208"/>
                </a:lnTo>
                <a:lnTo>
                  <a:pt x="29527" y="4889"/>
                </a:lnTo>
                <a:lnTo>
                  <a:pt x="28200" y="3251"/>
                </a:lnTo>
                <a:close/>
              </a:path>
              <a:path w="29845" h="27939">
                <a:moveTo>
                  <a:pt x="13804" y="0"/>
                </a:moveTo>
                <a:lnTo>
                  <a:pt x="7810" y="3251"/>
                </a:lnTo>
                <a:lnTo>
                  <a:pt x="0" y="11468"/>
                </a:lnTo>
                <a:lnTo>
                  <a:pt x="11201" y="3251"/>
                </a:lnTo>
                <a:lnTo>
                  <a:pt x="28200" y="3251"/>
                </a:lnTo>
                <a:lnTo>
                  <a:pt x="25958" y="482"/>
                </a:lnTo>
                <a:lnTo>
                  <a:pt x="13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692188" y="5519788"/>
            <a:ext cx="29209" cy="45720"/>
          </a:xfrm>
          <a:custGeom>
            <a:avLst/>
            <a:gdLst/>
            <a:ahLst/>
            <a:cxnLst/>
            <a:rect l="l" t="t" r="r" b="b"/>
            <a:pathLst>
              <a:path w="29209" h="45720">
                <a:moveTo>
                  <a:pt x="0" y="39115"/>
                </a:moveTo>
                <a:lnTo>
                  <a:pt x="9055" y="43853"/>
                </a:lnTo>
                <a:lnTo>
                  <a:pt x="21082" y="45199"/>
                </a:lnTo>
                <a:lnTo>
                  <a:pt x="21902" y="43738"/>
                </a:lnTo>
                <a:lnTo>
                  <a:pt x="10845" y="43738"/>
                </a:lnTo>
                <a:lnTo>
                  <a:pt x="0" y="39115"/>
                </a:lnTo>
                <a:close/>
              </a:path>
              <a:path w="29209" h="45720">
                <a:moveTo>
                  <a:pt x="15887" y="0"/>
                </a:moveTo>
                <a:lnTo>
                  <a:pt x="22786" y="9044"/>
                </a:lnTo>
                <a:lnTo>
                  <a:pt x="25533" y="17732"/>
                </a:lnTo>
                <a:lnTo>
                  <a:pt x="25660" y="25167"/>
                </a:lnTo>
                <a:lnTo>
                  <a:pt x="24701" y="30454"/>
                </a:lnTo>
                <a:lnTo>
                  <a:pt x="23368" y="35661"/>
                </a:lnTo>
                <a:lnTo>
                  <a:pt x="22148" y="40004"/>
                </a:lnTo>
                <a:lnTo>
                  <a:pt x="10845" y="43738"/>
                </a:lnTo>
                <a:lnTo>
                  <a:pt x="21902" y="43738"/>
                </a:lnTo>
                <a:lnTo>
                  <a:pt x="28829" y="17703"/>
                </a:lnTo>
                <a:lnTo>
                  <a:pt x="27584" y="9334"/>
                </a:lnTo>
                <a:lnTo>
                  <a:pt x="15887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722846" y="5446115"/>
            <a:ext cx="142240" cy="133350"/>
          </a:xfrm>
          <a:custGeom>
            <a:avLst/>
            <a:gdLst/>
            <a:ahLst/>
            <a:cxnLst/>
            <a:rect l="l" t="t" r="r" b="b"/>
            <a:pathLst>
              <a:path w="142240" h="133350">
                <a:moveTo>
                  <a:pt x="32207" y="62509"/>
                </a:moveTo>
                <a:lnTo>
                  <a:pt x="28173" y="63230"/>
                </a:lnTo>
                <a:lnTo>
                  <a:pt x="22891" y="73964"/>
                </a:lnTo>
                <a:lnTo>
                  <a:pt x="17362" y="89737"/>
                </a:lnTo>
                <a:lnTo>
                  <a:pt x="12585" y="105575"/>
                </a:lnTo>
                <a:lnTo>
                  <a:pt x="8336" y="117874"/>
                </a:lnTo>
                <a:lnTo>
                  <a:pt x="4264" y="126445"/>
                </a:lnTo>
                <a:lnTo>
                  <a:pt x="1205" y="131462"/>
                </a:lnTo>
                <a:lnTo>
                  <a:pt x="0" y="133095"/>
                </a:lnTo>
                <a:lnTo>
                  <a:pt x="13817" y="118316"/>
                </a:lnTo>
                <a:lnTo>
                  <a:pt x="21294" y="108775"/>
                </a:lnTo>
                <a:lnTo>
                  <a:pt x="25013" y="100320"/>
                </a:lnTo>
                <a:lnTo>
                  <a:pt x="27559" y="88798"/>
                </a:lnTo>
                <a:lnTo>
                  <a:pt x="30792" y="77372"/>
                </a:lnTo>
                <a:lnTo>
                  <a:pt x="34501" y="71562"/>
                </a:lnTo>
                <a:lnTo>
                  <a:pt x="38154" y="70780"/>
                </a:lnTo>
                <a:lnTo>
                  <a:pt x="51417" y="70780"/>
                </a:lnTo>
                <a:lnTo>
                  <a:pt x="52946" y="69510"/>
                </a:lnTo>
                <a:lnTo>
                  <a:pt x="56209" y="65654"/>
                </a:lnTo>
                <a:lnTo>
                  <a:pt x="36913" y="65654"/>
                </a:lnTo>
                <a:lnTo>
                  <a:pt x="32207" y="62509"/>
                </a:lnTo>
                <a:close/>
              </a:path>
              <a:path w="142240" h="133350">
                <a:moveTo>
                  <a:pt x="51417" y="70780"/>
                </a:moveTo>
                <a:lnTo>
                  <a:pt x="38154" y="70780"/>
                </a:lnTo>
                <a:lnTo>
                  <a:pt x="41224" y="74434"/>
                </a:lnTo>
                <a:lnTo>
                  <a:pt x="45723" y="75509"/>
                </a:lnTo>
                <a:lnTo>
                  <a:pt x="51417" y="70780"/>
                </a:lnTo>
                <a:close/>
              </a:path>
              <a:path w="142240" h="133350">
                <a:moveTo>
                  <a:pt x="130392" y="15202"/>
                </a:moveTo>
                <a:lnTo>
                  <a:pt x="125653" y="16555"/>
                </a:lnTo>
                <a:lnTo>
                  <a:pt x="110312" y="18110"/>
                </a:lnTo>
                <a:lnTo>
                  <a:pt x="92179" y="21740"/>
                </a:lnTo>
                <a:lnTo>
                  <a:pt x="77390" y="28630"/>
                </a:lnTo>
                <a:lnTo>
                  <a:pt x="66133" y="37748"/>
                </a:lnTo>
                <a:lnTo>
                  <a:pt x="58394" y="48221"/>
                </a:lnTo>
                <a:lnTo>
                  <a:pt x="51545" y="57657"/>
                </a:lnTo>
                <a:lnTo>
                  <a:pt x="43872" y="63752"/>
                </a:lnTo>
                <a:lnTo>
                  <a:pt x="36913" y="65654"/>
                </a:lnTo>
                <a:lnTo>
                  <a:pt x="56209" y="65654"/>
                </a:lnTo>
                <a:lnTo>
                  <a:pt x="61283" y="59657"/>
                </a:lnTo>
                <a:lnTo>
                  <a:pt x="69126" y="49174"/>
                </a:lnTo>
                <a:lnTo>
                  <a:pt x="77003" y="40607"/>
                </a:lnTo>
                <a:lnTo>
                  <a:pt x="85785" y="33958"/>
                </a:lnTo>
                <a:lnTo>
                  <a:pt x="94444" y="28603"/>
                </a:lnTo>
                <a:lnTo>
                  <a:pt x="101777" y="24028"/>
                </a:lnTo>
                <a:lnTo>
                  <a:pt x="111426" y="20906"/>
                </a:lnTo>
                <a:lnTo>
                  <a:pt x="124464" y="18138"/>
                </a:lnTo>
                <a:lnTo>
                  <a:pt x="130392" y="15202"/>
                </a:lnTo>
                <a:close/>
              </a:path>
              <a:path w="142240" h="133350">
                <a:moveTo>
                  <a:pt x="135342" y="12750"/>
                </a:moveTo>
                <a:lnTo>
                  <a:pt x="130392" y="15202"/>
                </a:lnTo>
                <a:lnTo>
                  <a:pt x="134075" y="14150"/>
                </a:lnTo>
                <a:lnTo>
                  <a:pt x="135342" y="12750"/>
                </a:lnTo>
                <a:close/>
              </a:path>
              <a:path w="142240" h="133350">
                <a:moveTo>
                  <a:pt x="136776" y="11166"/>
                </a:moveTo>
                <a:lnTo>
                  <a:pt x="135342" y="12750"/>
                </a:lnTo>
                <a:lnTo>
                  <a:pt x="136233" y="12309"/>
                </a:lnTo>
                <a:lnTo>
                  <a:pt x="136776" y="11166"/>
                </a:lnTo>
                <a:close/>
              </a:path>
              <a:path w="142240" h="133350">
                <a:moveTo>
                  <a:pt x="142074" y="0"/>
                </a:moveTo>
                <a:lnTo>
                  <a:pt x="136776" y="11166"/>
                </a:lnTo>
                <a:lnTo>
                  <a:pt x="138556" y="9198"/>
                </a:lnTo>
                <a:lnTo>
                  <a:pt x="142074" y="0"/>
                </a:lnTo>
                <a:close/>
              </a:path>
            </a:pathLst>
          </a:custGeom>
          <a:solidFill>
            <a:srgbClr val="BFE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920577" y="5675274"/>
            <a:ext cx="159914" cy="576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030440" y="5617220"/>
            <a:ext cx="29209" cy="53975"/>
          </a:xfrm>
          <a:custGeom>
            <a:avLst/>
            <a:gdLst/>
            <a:ahLst/>
            <a:cxnLst/>
            <a:rect l="l" t="t" r="r" b="b"/>
            <a:pathLst>
              <a:path w="29209" h="53975">
                <a:moveTo>
                  <a:pt x="5472" y="44005"/>
                </a:moveTo>
                <a:lnTo>
                  <a:pt x="5822" y="44512"/>
                </a:lnTo>
                <a:lnTo>
                  <a:pt x="15412" y="50406"/>
                </a:lnTo>
                <a:lnTo>
                  <a:pt x="29019" y="53888"/>
                </a:lnTo>
                <a:lnTo>
                  <a:pt x="11193" y="47445"/>
                </a:lnTo>
                <a:lnTo>
                  <a:pt x="5472" y="44005"/>
                </a:lnTo>
                <a:close/>
              </a:path>
              <a:path w="29209" h="53975">
                <a:moveTo>
                  <a:pt x="2238" y="39323"/>
                </a:moveTo>
                <a:lnTo>
                  <a:pt x="2805" y="42400"/>
                </a:lnTo>
                <a:lnTo>
                  <a:pt x="5472" y="44005"/>
                </a:lnTo>
                <a:lnTo>
                  <a:pt x="2238" y="39323"/>
                </a:lnTo>
                <a:close/>
              </a:path>
              <a:path w="29209" h="53975">
                <a:moveTo>
                  <a:pt x="21416" y="0"/>
                </a:moveTo>
                <a:lnTo>
                  <a:pt x="14128" y="7164"/>
                </a:lnTo>
                <a:lnTo>
                  <a:pt x="5307" y="17949"/>
                </a:lnTo>
                <a:lnTo>
                  <a:pt x="0" y="28335"/>
                </a:lnTo>
                <a:lnTo>
                  <a:pt x="576" y="36918"/>
                </a:lnTo>
                <a:lnTo>
                  <a:pt x="2238" y="39323"/>
                </a:lnTo>
                <a:lnTo>
                  <a:pt x="1653" y="36146"/>
                </a:lnTo>
                <a:lnTo>
                  <a:pt x="5537" y="26075"/>
                </a:lnTo>
                <a:lnTo>
                  <a:pt x="10523" y="15902"/>
                </a:lnTo>
                <a:lnTo>
                  <a:pt x="14539" y="9663"/>
                </a:lnTo>
                <a:lnTo>
                  <a:pt x="22123" y="471"/>
                </a:lnTo>
                <a:lnTo>
                  <a:pt x="2141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026223" y="5627878"/>
            <a:ext cx="17780" cy="39370"/>
          </a:xfrm>
          <a:custGeom>
            <a:avLst/>
            <a:gdLst/>
            <a:ahLst/>
            <a:cxnLst/>
            <a:rect l="l" t="t" r="r" b="b"/>
            <a:pathLst>
              <a:path w="17779" h="39370">
                <a:moveTo>
                  <a:pt x="15227" y="0"/>
                </a:moveTo>
                <a:lnTo>
                  <a:pt x="10254" y="2461"/>
                </a:lnTo>
                <a:lnTo>
                  <a:pt x="5213" y="7150"/>
                </a:lnTo>
                <a:lnTo>
                  <a:pt x="1371" y="13390"/>
                </a:lnTo>
                <a:lnTo>
                  <a:pt x="0" y="20510"/>
                </a:lnTo>
                <a:lnTo>
                  <a:pt x="2181" y="27212"/>
                </a:lnTo>
                <a:lnTo>
                  <a:pt x="6994" y="32580"/>
                </a:lnTo>
                <a:lnTo>
                  <a:pt x="12726" y="36507"/>
                </a:lnTo>
                <a:lnTo>
                  <a:pt x="17665" y="38887"/>
                </a:lnTo>
                <a:lnTo>
                  <a:pt x="7828" y="32379"/>
                </a:lnTo>
                <a:lnTo>
                  <a:pt x="3167" y="27925"/>
                </a:lnTo>
                <a:lnTo>
                  <a:pt x="2437" y="23469"/>
                </a:lnTo>
                <a:lnTo>
                  <a:pt x="4394" y="16954"/>
                </a:lnTo>
                <a:lnTo>
                  <a:pt x="8242" y="5981"/>
                </a:lnTo>
                <a:lnTo>
                  <a:pt x="12255" y="4775"/>
                </a:lnTo>
                <a:lnTo>
                  <a:pt x="15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168491" y="5795581"/>
            <a:ext cx="73088" cy="1257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501726" y="5802922"/>
            <a:ext cx="30492" cy="763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199428" y="5685205"/>
            <a:ext cx="28917" cy="973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328702" y="5730430"/>
            <a:ext cx="26962" cy="27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125514" y="5868606"/>
            <a:ext cx="128727" cy="1646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402857" y="5882360"/>
            <a:ext cx="26962" cy="279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338861" y="5667502"/>
            <a:ext cx="75145" cy="1400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488201" y="5888405"/>
            <a:ext cx="40297" cy="419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207125" y="5794870"/>
            <a:ext cx="20485" cy="87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874789" y="5753100"/>
            <a:ext cx="12077" cy="129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770116" y="5681090"/>
            <a:ext cx="12077" cy="129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414909" y="5860719"/>
            <a:ext cx="12064" cy="129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322491" y="5753392"/>
            <a:ext cx="92392" cy="1474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645008" y="4903101"/>
            <a:ext cx="31750" cy="14604"/>
          </a:xfrm>
          <a:custGeom>
            <a:avLst/>
            <a:gdLst/>
            <a:ahLst/>
            <a:cxnLst/>
            <a:rect l="l" t="t" r="r" b="b"/>
            <a:pathLst>
              <a:path w="31750" h="14604">
                <a:moveTo>
                  <a:pt x="17487" y="0"/>
                </a:moveTo>
                <a:lnTo>
                  <a:pt x="1574" y="1435"/>
                </a:lnTo>
                <a:lnTo>
                  <a:pt x="0" y="14185"/>
                </a:lnTo>
                <a:lnTo>
                  <a:pt x="2070" y="13423"/>
                </a:lnTo>
                <a:lnTo>
                  <a:pt x="6553" y="4025"/>
                </a:lnTo>
                <a:lnTo>
                  <a:pt x="16955" y="4025"/>
                </a:lnTo>
                <a:lnTo>
                  <a:pt x="22568" y="2701"/>
                </a:lnTo>
                <a:lnTo>
                  <a:pt x="21513" y="1562"/>
                </a:lnTo>
                <a:lnTo>
                  <a:pt x="17487" y="0"/>
                </a:lnTo>
                <a:close/>
              </a:path>
              <a:path w="31750" h="14604">
                <a:moveTo>
                  <a:pt x="23039" y="3210"/>
                </a:moveTo>
                <a:lnTo>
                  <a:pt x="31229" y="13004"/>
                </a:lnTo>
                <a:lnTo>
                  <a:pt x="28917" y="9563"/>
                </a:lnTo>
                <a:lnTo>
                  <a:pt x="23039" y="3210"/>
                </a:lnTo>
                <a:close/>
              </a:path>
              <a:path w="31750" h="14604">
                <a:moveTo>
                  <a:pt x="16955" y="4025"/>
                </a:moveTo>
                <a:lnTo>
                  <a:pt x="6553" y="4025"/>
                </a:lnTo>
                <a:lnTo>
                  <a:pt x="9448" y="5765"/>
                </a:lnTo>
                <a:lnTo>
                  <a:pt x="16955" y="4025"/>
                </a:lnTo>
                <a:close/>
              </a:path>
              <a:path w="31750" h="14604">
                <a:moveTo>
                  <a:pt x="22605" y="2692"/>
                </a:moveTo>
                <a:lnTo>
                  <a:pt x="23039" y="3210"/>
                </a:lnTo>
                <a:lnTo>
                  <a:pt x="22605" y="269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666915" y="4980711"/>
            <a:ext cx="130810" cy="73660"/>
          </a:xfrm>
          <a:custGeom>
            <a:avLst/>
            <a:gdLst/>
            <a:ahLst/>
            <a:cxnLst/>
            <a:rect l="l" t="t" r="r" b="b"/>
            <a:pathLst>
              <a:path w="130809" h="73660">
                <a:moveTo>
                  <a:pt x="57857" y="3098"/>
                </a:moveTo>
                <a:lnTo>
                  <a:pt x="44627" y="3098"/>
                </a:lnTo>
                <a:lnTo>
                  <a:pt x="52130" y="6626"/>
                </a:lnTo>
                <a:lnTo>
                  <a:pt x="60783" y="13205"/>
                </a:lnTo>
                <a:lnTo>
                  <a:pt x="68611" y="20454"/>
                </a:lnTo>
                <a:lnTo>
                  <a:pt x="73634" y="25997"/>
                </a:lnTo>
                <a:lnTo>
                  <a:pt x="77584" y="31178"/>
                </a:lnTo>
                <a:lnTo>
                  <a:pt x="84810" y="33629"/>
                </a:lnTo>
                <a:lnTo>
                  <a:pt x="87934" y="34010"/>
                </a:lnTo>
                <a:lnTo>
                  <a:pt x="91021" y="36923"/>
                </a:lnTo>
                <a:lnTo>
                  <a:pt x="95103" y="43456"/>
                </a:lnTo>
                <a:lnTo>
                  <a:pt x="99471" y="51155"/>
                </a:lnTo>
                <a:lnTo>
                  <a:pt x="103416" y="57569"/>
                </a:lnTo>
                <a:lnTo>
                  <a:pt x="108318" y="63337"/>
                </a:lnTo>
                <a:lnTo>
                  <a:pt x="115242" y="69310"/>
                </a:lnTo>
                <a:lnTo>
                  <a:pt x="123000" y="73321"/>
                </a:lnTo>
                <a:lnTo>
                  <a:pt x="130403" y="73202"/>
                </a:lnTo>
                <a:lnTo>
                  <a:pt x="123571" y="72671"/>
                </a:lnTo>
                <a:lnTo>
                  <a:pt x="116670" y="67037"/>
                </a:lnTo>
                <a:lnTo>
                  <a:pt x="108456" y="55411"/>
                </a:lnTo>
                <a:lnTo>
                  <a:pt x="97688" y="36906"/>
                </a:lnTo>
                <a:lnTo>
                  <a:pt x="80984" y="15539"/>
                </a:lnTo>
                <a:lnTo>
                  <a:pt x="61333" y="3694"/>
                </a:lnTo>
                <a:lnTo>
                  <a:pt x="57857" y="3098"/>
                </a:lnTo>
                <a:close/>
              </a:path>
              <a:path w="130809" h="73660">
                <a:moveTo>
                  <a:pt x="0" y="5931"/>
                </a:moveTo>
                <a:lnTo>
                  <a:pt x="292" y="11925"/>
                </a:lnTo>
                <a:lnTo>
                  <a:pt x="7353" y="11188"/>
                </a:lnTo>
                <a:lnTo>
                  <a:pt x="14988" y="9387"/>
                </a:lnTo>
                <a:lnTo>
                  <a:pt x="25514" y="6262"/>
                </a:lnTo>
                <a:lnTo>
                  <a:pt x="26386" y="6045"/>
                </a:lnTo>
                <a:lnTo>
                  <a:pt x="3873" y="6045"/>
                </a:lnTo>
                <a:lnTo>
                  <a:pt x="0" y="5931"/>
                </a:lnTo>
                <a:close/>
              </a:path>
              <a:path w="130809" h="73660">
                <a:moveTo>
                  <a:pt x="39765" y="0"/>
                </a:moveTo>
                <a:lnTo>
                  <a:pt x="17262" y="3098"/>
                </a:lnTo>
                <a:lnTo>
                  <a:pt x="9436" y="5181"/>
                </a:lnTo>
                <a:lnTo>
                  <a:pt x="3873" y="6045"/>
                </a:lnTo>
                <a:lnTo>
                  <a:pt x="26386" y="6045"/>
                </a:lnTo>
                <a:lnTo>
                  <a:pt x="36278" y="3579"/>
                </a:lnTo>
                <a:lnTo>
                  <a:pt x="44627" y="3098"/>
                </a:lnTo>
                <a:lnTo>
                  <a:pt x="57857" y="3098"/>
                </a:lnTo>
                <a:lnTo>
                  <a:pt x="39765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824878" y="4932718"/>
            <a:ext cx="99060" cy="90805"/>
          </a:xfrm>
          <a:custGeom>
            <a:avLst/>
            <a:gdLst/>
            <a:ahLst/>
            <a:cxnLst/>
            <a:rect l="l" t="t" r="r" b="b"/>
            <a:pathLst>
              <a:path w="99059" h="90804">
                <a:moveTo>
                  <a:pt x="0" y="84023"/>
                </a:moveTo>
                <a:lnTo>
                  <a:pt x="5626" y="88785"/>
                </a:lnTo>
                <a:lnTo>
                  <a:pt x="11366" y="90182"/>
                </a:lnTo>
                <a:lnTo>
                  <a:pt x="19052" y="90757"/>
                </a:lnTo>
                <a:lnTo>
                  <a:pt x="31819" y="89504"/>
                </a:lnTo>
                <a:lnTo>
                  <a:pt x="40182" y="87109"/>
                </a:lnTo>
                <a:lnTo>
                  <a:pt x="18047" y="87109"/>
                </a:lnTo>
                <a:lnTo>
                  <a:pt x="0" y="84023"/>
                </a:lnTo>
                <a:close/>
              </a:path>
              <a:path w="99059" h="90804">
                <a:moveTo>
                  <a:pt x="49644" y="0"/>
                </a:moveTo>
                <a:lnTo>
                  <a:pt x="54622" y="1054"/>
                </a:lnTo>
                <a:lnTo>
                  <a:pt x="60007" y="2044"/>
                </a:lnTo>
                <a:lnTo>
                  <a:pt x="65836" y="2984"/>
                </a:lnTo>
                <a:lnTo>
                  <a:pt x="88290" y="13064"/>
                </a:lnTo>
                <a:lnTo>
                  <a:pt x="68059" y="67690"/>
                </a:lnTo>
                <a:lnTo>
                  <a:pt x="18047" y="87109"/>
                </a:lnTo>
                <a:lnTo>
                  <a:pt x="40182" y="87109"/>
                </a:lnTo>
                <a:lnTo>
                  <a:pt x="76149" y="62808"/>
                </a:lnTo>
                <a:lnTo>
                  <a:pt x="98437" y="22682"/>
                </a:lnTo>
                <a:lnTo>
                  <a:pt x="97332" y="13563"/>
                </a:lnTo>
                <a:lnTo>
                  <a:pt x="58993" y="217"/>
                </a:lnTo>
                <a:lnTo>
                  <a:pt x="49644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778549" y="4705210"/>
            <a:ext cx="100330" cy="53340"/>
          </a:xfrm>
          <a:custGeom>
            <a:avLst/>
            <a:gdLst/>
            <a:ahLst/>
            <a:cxnLst/>
            <a:rect l="l" t="t" r="r" b="b"/>
            <a:pathLst>
              <a:path w="100329" h="53339">
                <a:moveTo>
                  <a:pt x="81936" y="42176"/>
                </a:moveTo>
                <a:lnTo>
                  <a:pt x="68897" y="42176"/>
                </a:lnTo>
                <a:lnTo>
                  <a:pt x="76358" y="42813"/>
                </a:lnTo>
                <a:lnTo>
                  <a:pt x="84000" y="44718"/>
                </a:lnTo>
                <a:lnTo>
                  <a:pt x="91943" y="47997"/>
                </a:lnTo>
                <a:lnTo>
                  <a:pt x="100304" y="52755"/>
                </a:lnTo>
                <a:lnTo>
                  <a:pt x="93124" y="47927"/>
                </a:lnTo>
                <a:lnTo>
                  <a:pt x="85624" y="43688"/>
                </a:lnTo>
                <a:lnTo>
                  <a:pt x="81936" y="42176"/>
                </a:lnTo>
                <a:close/>
              </a:path>
              <a:path w="100329" h="53339">
                <a:moveTo>
                  <a:pt x="2425" y="0"/>
                </a:moveTo>
                <a:lnTo>
                  <a:pt x="0" y="18656"/>
                </a:lnTo>
                <a:lnTo>
                  <a:pt x="2031" y="31330"/>
                </a:lnTo>
                <a:lnTo>
                  <a:pt x="3124" y="42125"/>
                </a:lnTo>
                <a:lnTo>
                  <a:pt x="14020" y="43446"/>
                </a:lnTo>
                <a:lnTo>
                  <a:pt x="25808" y="43807"/>
                </a:lnTo>
                <a:lnTo>
                  <a:pt x="41844" y="43292"/>
                </a:lnTo>
                <a:lnTo>
                  <a:pt x="57688" y="42537"/>
                </a:lnTo>
                <a:lnTo>
                  <a:pt x="63573" y="42348"/>
                </a:lnTo>
                <a:lnTo>
                  <a:pt x="22948" y="42348"/>
                </a:lnTo>
                <a:lnTo>
                  <a:pt x="7523" y="36237"/>
                </a:lnTo>
                <a:lnTo>
                  <a:pt x="2336" y="14490"/>
                </a:lnTo>
                <a:lnTo>
                  <a:pt x="2514" y="9182"/>
                </a:lnTo>
                <a:lnTo>
                  <a:pt x="2425" y="0"/>
                </a:lnTo>
                <a:close/>
              </a:path>
              <a:path w="100329" h="53339">
                <a:moveTo>
                  <a:pt x="70802" y="39230"/>
                </a:moveTo>
                <a:lnTo>
                  <a:pt x="45185" y="40715"/>
                </a:lnTo>
                <a:lnTo>
                  <a:pt x="22948" y="42348"/>
                </a:lnTo>
                <a:lnTo>
                  <a:pt x="63573" y="42348"/>
                </a:lnTo>
                <a:lnTo>
                  <a:pt x="68897" y="42176"/>
                </a:lnTo>
                <a:lnTo>
                  <a:pt x="81936" y="42176"/>
                </a:lnTo>
                <a:lnTo>
                  <a:pt x="78089" y="40600"/>
                </a:lnTo>
                <a:lnTo>
                  <a:pt x="70802" y="3923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875538" y="4936756"/>
            <a:ext cx="45720" cy="76200"/>
          </a:xfrm>
          <a:custGeom>
            <a:avLst/>
            <a:gdLst/>
            <a:ahLst/>
            <a:cxnLst/>
            <a:rect l="l" t="t" r="r" b="b"/>
            <a:pathLst>
              <a:path w="45720" h="76200">
                <a:moveTo>
                  <a:pt x="20523" y="0"/>
                </a:moveTo>
                <a:lnTo>
                  <a:pt x="38928" y="10827"/>
                </a:lnTo>
                <a:lnTo>
                  <a:pt x="40505" y="27311"/>
                </a:lnTo>
                <a:lnTo>
                  <a:pt x="17399" y="63652"/>
                </a:lnTo>
                <a:lnTo>
                  <a:pt x="0" y="75882"/>
                </a:lnTo>
                <a:lnTo>
                  <a:pt x="7265" y="74939"/>
                </a:lnTo>
                <a:lnTo>
                  <a:pt x="39327" y="37453"/>
                </a:lnTo>
                <a:lnTo>
                  <a:pt x="45566" y="17076"/>
                </a:lnTo>
                <a:lnTo>
                  <a:pt x="43878" y="11684"/>
                </a:lnTo>
                <a:lnTo>
                  <a:pt x="40252" y="7520"/>
                </a:lnTo>
                <a:lnTo>
                  <a:pt x="35034" y="3427"/>
                </a:lnTo>
                <a:lnTo>
                  <a:pt x="28399" y="541"/>
                </a:lnTo>
                <a:lnTo>
                  <a:pt x="20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668592" y="4980711"/>
            <a:ext cx="113030" cy="64769"/>
          </a:xfrm>
          <a:custGeom>
            <a:avLst/>
            <a:gdLst/>
            <a:ahLst/>
            <a:cxnLst/>
            <a:rect l="l" t="t" r="r" b="b"/>
            <a:pathLst>
              <a:path w="113029" h="64770">
                <a:moveTo>
                  <a:pt x="51784" y="2345"/>
                </a:moveTo>
                <a:lnTo>
                  <a:pt x="43409" y="2345"/>
                </a:lnTo>
                <a:lnTo>
                  <a:pt x="54368" y="5118"/>
                </a:lnTo>
                <a:lnTo>
                  <a:pt x="63405" y="11757"/>
                </a:lnTo>
                <a:lnTo>
                  <a:pt x="70588" y="19682"/>
                </a:lnTo>
                <a:lnTo>
                  <a:pt x="76916" y="26535"/>
                </a:lnTo>
                <a:lnTo>
                  <a:pt x="83388" y="29959"/>
                </a:lnTo>
                <a:lnTo>
                  <a:pt x="90753" y="36117"/>
                </a:lnTo>
                <a:lnTo>
                  <a:pt x="98591" y="48306"/>
                </a:lnTo>
                <a:lnTo>
                  <a:pt x="106146" y="59868"/>
                </a:lnTo>
                <a:lnTo>
                  <a:pt x="112661" y="64147"/>
                </a:lnTo>
                <a:lnTo>
                  <a:pt x="109201" y="59193"/>
                </a:lnTo>
                <a:lnTo>
                  <a:pt x="105329" y="53046"/>
                </a:lnTo>
                <a:lnTo>
                  <a:pt x="100964" y="45640"/>
                </a:lnTo>
                <a:lnTo>
                  <a:pt x="96011" y="36906"/>
                </a:lnTo>
                <a:lnTo>
                  <a:pt x="79307" y="15539"/>
                </a:lnTo>
                <a:lnTo>
                  <a:pt x="59656" y="3694"/>
                </a:lnTo>
                <a:lnTo>
                  <a:pt x="51784" y="2345"/>
                </a:lnTo>
                <a:close/>
              </a:path>
              <a:path w="113029" h="64770">
                <a:moveTo>
                  <a:pt x="38088" y="0"/>
                </a:moveTo>
                <a:lnTo>
                  <a:pt x="15633" y="3086"/>
                </a:lnTo>
                <a:lnTo>
                  <a:pt x="8826" y="4902"/>
                </a:lnTo>
                <a:lnTo>
                  <a:pt x="3759" y="5778"/>
                </a:lnTo>
                <a:lnTo>
                  <a:pt x="0" y="5918"/>
                </a:lnTo>
                <a:lnTo>
                  <a:pt x="3009" y="10198"/>
                </a:lnTo>
                <a:lnTo>
                  <a:pt x="12598" y="8051"/>
                </a:lnTo>
                <a:lnTo>
                  <a:pt x="21243" y="5716"/>
                </a:lnTo>
                <a:lnTo>
                  <a:pt x="31940" y="3179"/>
                </a:lnTo>
                <a:lnTo>
                  <a:pt x="43409" y="2345"/>
                </a:lnTo>
                <a:lnTo>
                  <a:pt x="51784" y="2345"/>
                </a:lnTo>
                <a:lnTo>
                  <a:pt x="38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629031" y="4939220"/>
            <a:ext cx="34290" cy="43815"/>
          </a:xfrm>
          <a:custGeom>
            <a:avLst/>
            <a:gdLst/>
            <a:ahLst/>
            <a:cxnLst/>
            <a:rect l="l" t="t" r="r" b="b"/>
            <a:pathLst>
              <a:path w="34290" h="43814">
                <a:moveTo>
                  <a:pt x="26076" y="4704"/>
                </a:moveTo>
                <a:lnTo>
                  <a:pt x="12228" y="4704"/>
                </a:lnTo>
                <a:lnTo>
                  <a:pt x="20588" y="6166"/>
                </a:lnTo>
                <a:lnTo>
                  <a:pt x="26238" y="8788"/>
                </a:lnTo>
                <a:lnTo>
                  <a:pt x="30543" y="11938"/>
                </a:lnTo>
                <a:lnTo>
                  <a:pt x="29311" y="18847"/>
                </a:lnTo>
                <a:lnTo>
                  <a:pt x="27089" y="40907"/>
                </a:lnTo>
                <a:lnTo>
                  <a:pt x="28625" y="43447"/>
                </a:lnTo>
                <a:lnTo>
                  <a:pt x="28867" y="36347"/>
                </a:lnTo>
                <a:lnTo>
                  <a:pt x="34162" y="18059"/>
                </a:lnTo>
                <a:lnTo>
                  <a:pt x="31711" y="9817"/>
                </a:lnTo>
                <a:lnTo>
                  <a:pt x="28854" y="6604"/>
                </a:lnTo>
                <a:lnTo>
                  <a:pt x="26076" y="4704"/>
                </a:lnTo>
                <a:close/>
              </a:path>
              <a:path w="34290" h="43814">
                <a:moveTo>
                  <a:pt x="11566" y="0"/>
                </a:moveTo>
                <a:lnTo>
                  <a:pt x="5892" y="978"/>
                </a:lnTo>
                <a:lnTo>
                  <a:pt x="0" y="4305"/>
                </a:lnTo>
                <a:lnTo>
                  <a:pt x="266" y="15354"/>
                </a:lnTo>
                <a:lnTo>
                  <a:pt x="4380" y="6926"/>
                </a:lnTo>
                <a:lnTo>
                  <a:pt x="12228" y="4704"/>
                </a:lnTo>
                <a:lnTo>
                  <a:pt x="26076" y="4704"/>
                </a:lnTo>
                <a:lnTo>
                  <a:pt x="24895" y="3896"/>
                </a:lnTo>
                <a:lnTo>
                  <a:pt x="18516" y="1333"/>
                </a:lnTo>
                <a:lnTo>
                  <a:pt x="1156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615544" y="5035245"/>
            <a:ext cx="41275" cy="31750"/>
          </a:xfrm>
          <a:custGeom>
            <a:avLst/>
            <a:gdLst/>
            <a:ahLst/>
            <a:cxnLst/>
            <a:rect l="l" t="t" r="r" b="b"/>
            <a:pathLst>
              <a:path w="41275" h="31750">
                <a:moveTo>
                  <a:pt x="11341" y="0"/>
                </a:moveTo>
                <a:lnTo>
                  <a:pt x="1816" y="7632"/>
                </a:lnTo>
                <a:lnTo>
                  <a:pt x="0" y="14960"/>
                </a:lnTo>
                <a:lnTo>
                  <a:pt x="1244" y="24447"/>
                </a:lnTo>
                <a:lnTo>
                  <a:pt x="7632" y="31432"/>
                </a:lnTo>
                <a:lnTo>
                  <a:pt x="4133" y="22229"/>
                </a:lnTo>
                <a:lnTo>
                  <a:pt x="6146" y="17272"/>
                </a:lnTo>
                <a:lnTo>
                  <a:pt x="10379" y="14333"/>
                </a:lnTo>
                <a:lnTo>
                  <a:pt x="13538" y="11188"/>
                </a:lnTo>
                <a:lnTo>
                  <a:pt x="15557" y="5867"/>
                </a:lnTo>
                <a:lnTo>
                  <a:pt x="21737" y="5867"/>
                </a:lnTo>
                <a:lnTo>
                  <a:pt x="18923" y="2120"/>
                </a:lnTo>
                <a:lnTo>
                  <a:pt x="11341" y="0"/>
                </a:lnTo>
                <a:close/>
              </a:path>
              <a:path w="41275" h="31750">
                <a:moveTo>
                  <a:pt x="21737" y="5867"/>
                </a:moveTo>
                <a:lnTo>
                  <a:pt x="15557" y="5867"/>
                </a:lnTo>
                <a:lnTo>
                  <a:pt x="17703" y="5981"/>
                </a:lnTo>
                <a:lnTo>
                  <a:pt x="31889" y="25450"/>
                </a:lnTo>
                <a:lnTo>
                  <a:pt x="41148" y="25831"/>
                </a:lnTo>
                <a:lnTo>
                  <a:pt x="34747" y="24180"/>
                </a:lnTo>
                <a:lnTo>
                  <a:pt x="32842" y="20853"/>
                </a:lnTo>
                <a:lnTo>
                  <a:pt x="28790" y="16929"/>
                </a:lnTo>
                <a:lnTo>
                  <a:pt x="28244" y="14528"/>
                </a:lnTo>
                <a:lnTo>
                  <a:pt x="21737" y="5867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631635" y="4935372"/>
            <a:ext cx="32384" cy="31115"/>
          </a:xfrm>
          <a:custGeom>
            <a:avLst/>
            <a:gdLst/>
            <a:ahLst/>
            <a:cxnLst/>
            <a:rect l="l" t="t" r="r" b="b"/>
            <a:pathLst>
              <a:path w="32384" h="31114">
                <a:moveTo>
                  <a:pt x="17299" y="3213"/>
                </a:moveTo>
                <a:lnTo>
                  <a:pt x="5981" y="3213"/>
                </a:lnTo>
                <a:lnTo>
                  <a:pt x="9105" y="3746"/>
                </a:lnTo>
                <a:lnTo>
                  <a:pt x="21577" y="8750"/>
                </a:lnTo>
                <a:lnTo>
                  <a:pt x="27870" y="14650"/>
                </a:lnTo>
                <a:lnTo>
                  <a:pt x="29625" y="22582"/>
                </a:lnTo>
                <a:lnTo>
                  <a:pt x="29213" y="29126"/>
                </a:lnTo>
                <a:lnTo>
                  <a:pt x="29006" y="30860"/>
                </a:lnTo>
                <a:lnTo>
                  <a:pt x="29921" y="28422"/>
                </a:lnTo>
                <a:lnTo>
                  <a:pt x="32359" y="17411"/>
                </a:lnTo>
                <a:lnTo>
                  <a:pt x="26987" y="8013"/>
                </a:lnTo>
                <a:lnTo>
                  <a:pt x="17767" y="3314"/>
                </a:lnTo>
                <a:lnTo>
                  <a:pt x="17299" y="3213"/>
                </a:lnTo>
                <a:close/>
              </a:path>
              <a:path w="32384" h="31114">
                <a:moveTo>
                  <a:pt x="2514" y="0"/>
                </a:moveTo>
                <a:lnTo>
                  <a:pt x="0" y="8432"/>
                </a:lnTo>
                <a:lnTo>
                  <a:pt x="5981" y="3213"/>
                </a:lnTo>
                <a:lnTo>
                  <a:pt x="17299" y="3213"/>
                </a:lnTo>
                <a:lnTo>
                  <a:pt x="25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6649999" y="5104955"/>
            <a:ext cx="34290" cy="41275"/>
          </a:xfrm>
          <a:custGeom>
            <a:avLst/>
            <a:gdLst/>
            <a:ahLst/>
            <a:cxnLst/>
            <a:rect l="l" t="t" r="r" b="b"/>
            <a:pathLst>
              <a:path w="34290" h="41275">
                <a:moveTo>
                  <a:pt x="33807" y="0"/>
                </a:moveTo>
                <a:lnTo>
                  <a:pt x="683" y="24373"/>
                </a:lnTo>
                <a:lnTo>
                  <a:pt x="0" y="29883"/>
                </a:lnTo>
                <a:lnTo>
                  <a:pt x="1524" y="37045"/>
                </a:lnTo>
                <a:lnTo>
                  <a:pt x="8039" y="39865"/>
                </a:lnTo>
                <a:lnTo>
                  <a:pt x="13106" y="40767"/>
                </a:lnTo>
                <a:lnTo>
                  <a:pt x="16140" y="36294"/>
                </a:lnTo>
                <a:lnTo>
                  <a:pt x="13154" y="36294"/>
                </a:lnTo>
                <a:lnTo>
                  <a:pt x="8504" y="35486"/>
                </a:lnTo>
                <a:lnTo>
                  <a:pt x="5351" y="31740"/>
                </a:lnTo>
                <a:lnTo>
                  <a:pt x="4076" y="27025"/>
                </a:lnTo>
                <a:lnTo>
                  <a:pt x="3784" y="20967"/>
                </a:lnTo>
                <a:lnTo>
                  <a:pt x="10007" y="17145"/>
                </a:lnTo>
                <a:lnTo>
                  <a:pt x="18834" y="7835"/>
                </a:lnTo>
                <a:lnTo>
                  <a:pt x="33807" y="0"/>
                </a:lnTo>
                <a:close/>
              </a:path>
              <a:path w="34290" h="41275">
                <a:moveTo>
                  <a:pt x="18923" y="32194"/>
                </a:moveTo>
                <a:lnTo>
                  <a:pt x="13154" y="36294"/>
                </a:lnTo>
                <a:lnTo>
                  <a:pt x="16140" y="36294"/>
                </a:lnTo>
                <a:lnTo>
                  <a:pt x="18923" y="3219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614464" y="5035131"/>
            <a:ext cx="33020" cy="20320"/>
          </a:xfrm>
          <a:custGeom>
            <a:avLst/>
            <a:gdLst/>
            <a:ahLst/>
            <a:cxnLst/>
            <a:rect l="l" t="t" r="r" b="b"/>
            <a:pathLst>
              <a:path w="33020" h="20320">
                <a:moveTo>
                  <a:pt x="31508" y="18700"/>
                </a:moveTo>
                <a:lnTo>
                  <a:pt x="31813" y="19176"/>
                </a:lnTo>
                <a:lnTo>
                  <a:pt x="32931" y="19824"/>
                </a:lnTo>
                <a:lnTo>
                  <a:pt x="31508" y="18700"/>
                </a:lnTo>
                <a:close/>
              </a:path>
              <a:path w="33020" h="20320">
                <a:moveTo>
                  <a:pt x="17132" y="1238"/>
                </a:moveTo>
                <a:lnTo>
                  <a:pt x="28448" y="16281"/>
                </a:lnTo>
                <a:lnTo>
                  <a:pt x="31508" y="18700"/>
                </a:lnTo>
                <a:lnTo>
                  <a:pt x="29603" y="15722"/>
                </a:lnTo>
                <a:lnTo>
                  <a:pt x="25704" y="6095"/>
                </a:lnTo>
                <a:lnTo>
                  <a:pt x="21374" y="1943"/>
                </a:lnTo>
                <a:lnTo>
                  <a:pt x="17132" y="1238"/>
                </a:lnTo>
                <a:close/>
              </a:path>
              <a:path w="33020" h="20320">
                <a:moveTo>
                  <a:pt x="9677" y="0"/>
                </a:moveTo>
                <a:lnTo>
                  <a:pt x="4613" y="7302"/>
                </a:lnTo>
                <a:lnTo>
                  <a:pt x="0" y="16040"/>
                </a:lnTo>
                <a:lnTo>
                  <a:pt x="11684" y="13131"/>
                </a:lnTo>
                <a:lnTo>
                  <a:pt x="13538" y="7302"/>
                </a:lnTo>
                <a:lnTo>
                  <a:pt x="16514" y="1135"/>
                </a:lnTo>
                <a:lnTo>
                  <a:pt x="9677" y="0"/>
                </a:lnTo>
                <a:close/>
              </a:path>
              <a:path w="33020" h="20320">
                <a:moveTo>
                  <a:pt x="16725" y="698"/>
                </a:moveTo>
                <a:lnTo>
                  <a:pt x="16514" y="1135"/>
                </a:lnTo>
                <a:lnTo>
                  <a:pt x="17132" y="1238"/>
                </a:lnTo>
                <a:lnTo>
                  <a:pt x="16725" y="6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647933" y="5110467"/>
            <a:ext cx="23495" cy="38100"/>
          </a:xfrm>
          <a:custGeom>
            <a:avLst/>
            <a:gdLst/>
            <a:ahLst/>
            <a:cxnLst/>
            <a:rect l="l" t="t" r="r" b="b"/>
            <a:pathLst>
              <a:path w="23495" h="38100">
                <a:moveTo>
                  <a:pt x="23439" y="0"/>
                </a:moveTo>
                <a:lnTo>
                  <a:pt x="0" y="22377"/>
                </a:lnTo>
                <a:lnTo>
                  <a:pt x="1773" y="28702"/>
                </a:lnTo>
                <a:lnTo>
                  <a:pt x="6891" y="37604"/>
                </a:lnTo>
                <a:lnTo>
                  <a:pt x="13216" y="34594"/>
                </a:lnTo>
                <a:lnTo>
                  <a:pt x="2726" y="30213"/>
                </a:lnTo>
                <a:lnTo>
                  <a:pt x="3450" y="23533"/>
                </a:lnTo>
                <a:lnTo>
                  <a:pt x="4669" y="17945"/>
                </a:lnTo>
                <a:lnTo>
                  <a:pt x="5648" y="14528"/>
                </a:lnTo>
                <a:lnTo>
                  <a:pt x="7929" y="11520"/>
                </a:lnTo>
                <a:lnTo>
                  <a:pt x="13273" y="7238"/>
                </a:lnTo>
                <a:lnTo>
                  <a:pt x="23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6577876" y="4999799"/>
            <a:ext cx="28567" cy="333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439915" y="4950701"/>
            <a:ext cx="13970" cy="17145"/>
          </a:xfrm>
          <a:custGeom>
            <a:avLst/>
            <a:gdLst/>
            <a:ahLst/>
            <a:cxnLst/>
            <a:rect l="l" t="t" r="r" b="b"/>
            <a:pathLst>
              <a:path w="13970" h="17145">
                <a:moveTo>
                  <a:pt x="12204" y="0"/>
                </a:moveTo>
                <a:lnTo>
                  <a:pt x="6633" y="1612"/>
                </a:lnTo>
                <a:lnTo>
                  <a:pt x="0" y="11518"/>
                </a:lnTo>
                <a:lnTo>
                  <a:pt x="2616" y="15138"/>
                </a:lnTo>
                <a:lnTo>
                  <a:pt x="4279" y="16535"/>
                </a:lnTo>
                <a:lnTo>
                  <a:pt x="3352" y="13462"/>
                </a:lnTo>
                <a:lnTo>
                  <a:pt x="3479" y="10540"/>
                </a:lnTo>
                <a:lnTo>
                  <a:pt x="7454" y="4559"/>
                </a:lnTo>
                <a:lnTo>
                  <a:pt x="12230" y="1612"/>
                </a:lnTo>
                <a:lnTo>
                  <a:pt x="13944" y="1130"/>
                </a:lnTo>
                <a:lnTo>
                  <a:pt x="12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6539813" y="49605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435" y="0"/>
                </a:moveTo>
                <a:lnTo>
                  <a:pt x="431" y="825"/>
                </a:lnTo>
                <a:lnTo>
                  <a:pt x="0" y="3644"/>
                </a:lnTo>
                <a:lnTo>
                  <a:pt x="3721" y="7226"/>
                </a:lnTo>
                <a:lnTo>
                  <a:pt x="6248" y="6045"/>
                </a:lnTo>
                <a:lnTo>
                  <a:pt x="6834" y="5638"/>
                </a:lnTo>
                <a:lnTo>
                  <a:pt x="5524" y="5638"/>
                </a:lnTo>
                <a:lnTo>
                  <a:pt x="4000" y="5473"/>
                </a:lnTo>
                <a:lnTo>
                  <a:pt x="1752" y="3327"/>
                </a:lnTo>
                <a:lnTo>
                  <a:pt x="1282" y="863"/>
                </a:lnTo>
                <a:lnTo>
                  <a:pt x="1435" y="0"/>
                </a:lnTo>
                <a:close/>
              </a:path>
              <a:path w="7620" h="7620">
                <a:moveTo>
                  <a:pt x="7365" y="5270"/>
                </a:moveTo>
                <a:lnTo>
                  <a:pt x="5524" y="5638"/>
                </a:lnTo>
                <a:lnTo>
                  <a:pt x="6834" y="5638"/>
                </a:lnTo>
                <a:lnTo>
                  <a:pt x="7365" y="5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549275" y="4918290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59" h="9525">
                <a:moveTo>
                  <a:pt x="1066" y="0"/>
                </a:moveTo>
                <a:lnTo>
                  <a:pt x="0" y="774"/>
                </a:lnTo>
                <a:lnTo>
                  <a:pt x="126" y="4025"/>
                </a:lnTo>
                <a:lnTo>
                  <a:pt x="5676" y="9067"/>
                </a:lnTo>
                <a:lnTo>
                  <a:pt x="8585" y="8191"/>
                </a:lnTo>
                <a:lnTo>
                  <a:pt x="9727" y="7543"/>
                </a:lnTo>
                <a:lnTo>
                  <a:pt x="7581" y="7543"/>
                </a:lnTo>
                <a:lnTo>
                  <a:pt x="5626" y="7048"/>
                </a:lnTo>
                <a:lnTo>
                  <a:pt x="2260" y="4013"/>
                </a:lnTo>
                <a:lnTo>
                  <a:pt x="1092" y="990"/>
                </a:lnTo>
                <a:lnTo>
                  <a:pt x="1066" y="0"/>
                </a:lnTo>
                <a:close/>
              </a:path>
              <a:path w="10159" h="9525">
                <a:moveTo>
                  <a:pt x="9817" y="7493"/>
                </a:moveTo>
                <a:lnTo>
                  <a:pt x="7581" y="7543"/>
                </a:lnTo>
                <a:lnTo>
                  <a:pt x="9727" y="75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421285" y="4935029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4838" y="0"/>
                </a:moveTo>
                <a:lnTo>
                  <a:pt x="2120" y="1485"/>
                </a:lnTo>
                <a:lnTo>
                  <a:pt x="0" y="7061"/>
                </a:lnTo>
                <a:lnTo>
                  <a:pt x="1892" y="8458"/>
                </a:lnTo>
                <a:lnTo>
                  <a:pt x="2959" y="8902"/>
                </a:lnTo>
                <a:lnTo>
                  <a:pt x="2044" y="7556"/>
                </a:lnTo>
                <a:lnTo>
                  <a:pt x="1714" y="6159"/>
                </a:lnTo>
                <a:lnTo>
                  <a:pt x="2971" y="2794"/>
                </a:lnTo>
                <a:lnTo>
                  <a:pt x="5079" y="762"/>
                </a:lnTo>
                <a:lnTo>
                  <a:pt x="5918" y="317"/>
                </a:lnTo>
                <a:lnTo>
                  <a:pt x="4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582994" y="5047526"/>
            <a:ext cx="9525" cy="13970"/>
          </a:xfrm>
          <a:custGeom>
            <a:avLst/>
            <a:gdLst/>
            <a:ahLst/>
            <a:cxnLst/>
            <a:rect l="l" t="t" r="r" b="b"/>
            <a:pathLst>
              <a:path w="9525" h="13970">
                <a:moveTo>
                  <a:pt x="7442" y="0"/>
                </a:moveTo>
                <a:lnTo>
                  <a:pt x="3263" y="2285"/>
                </a:lnTo>
                <a:lnTo>
                  <a:pt x="0" y="10845"/>
                </a:lnTo>
                <a:lnTo>
                  <a:pt x="2895" y="12966"/>
                </a:lnTo>
                <a:lnTo>
                  <a:pt x="4546" y="13652"/>
                </a:lnTo>
                <a:lnTo>
                  <a:pt x="3136" y="11595"/>
                </a:lnTo>
                <a:lnTo>
                  <a:pt x="2616" y="9436"/>
                </a:lnTo>
                <a:lnTo>
                  <a:pt x="4559" y="4267"/>
                </a:lnTo>
                <a:lnTo>
                  <a:pt x="7797" y="1155"/>
                </a:lnTo>
                <a:lnTo>
                  <a:pt x="9093" y="469"/>
                </a:lnTo>
                <a:lnTo>
                  <a:pt x="74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495160" y="4931651"/>
            <a:ext cx="6350" cy="13335"/>
          </a:xfrm>
          <a:custGeom>
            <a:avLst/>
            <a:gdLst/>
            <a:ahLst/>
            <a:cxnLst/>
            <a:rect l="l" t="t" r="r" b="b"/>
            <a:pathLst>
              <a:path w="6350" h="13335">
                <a:moveTo>
                  <a:pt x="4508" y="0"/>
                </a:moveTo>
                <a:lnTo>
                  <a:pt x="1904" y="1460"/>
                </a:lnTo>
                <a:lnTo>
                  <a:pt x="0" y="2387"/>
                </a:lnTo>
                <a:lnTo>
                  <a:pt x="25" y="8737"/>
                </a:lnTo>
                <a:lnTo>
                  <a:pt x="330" y="9690"/>
                </a:lnTo>
                <a:lnTo>
                  <a:pt x="5829" y="13068"/>
                </a:lnTo>
                <a:lnTo>
                  <a:pt x="5435" y="6692"/>
                </a:lnTo>
                <a:lnTo>
                  <a:pt x="4190" y="3251"/>
                </a:lnTo>
                <a:lnTo>
                  <a:pt x="4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561416" y="4923891"/>
            <a:ext cx="32384" cy="31750"/>
          </a:xfrm>
          <a:custGeom>
            <a:avLst/>
            <a:gdLst/>
            <a:ahLst/>
            <a:cxnLst/>
            <a:rect l="l" t="t" r="r" b="b"/>
            <a:pathLst>
              <a:path w="32384" h="31750">
                <a:moveTo>
                  <a:pt x="26601" y="7302"/>
                </a:moveTo>
                <a:lnTo>
                  <a:pt x="14922" y="7302"/>
                </a:lnTo>
                <a:lnTo>
                  <a:pt x="20319" y="7683"/>
                </a:lnTo>
                <a:lnTo>
                  <a:pt x="30911" y="20396"/>
                </a:lnTo>
                <a:lnTo>
                  <a:pt x="30479" y="31457"/>
                </a:lnTo>
                <a:lnTo>
                  <a:pt x="31940" y="19024"/>
                </a:lnTo>
                <a:lnTo>
                  <a:pt x="32308" y="10871"/>
                </a:lnTo>
                <a:lnTo>
                  <a:pt x="26601" y="7302"/>
                </a:lnTo>
                <a:close/>
              </a:path>
              <a:path w="32384" h="31750">
                <a:moveTo>
                  <a:pt x="14922" y="0"/>
                </a:moveTo>
                <a:lnTo>
                  <a:pt x="6057" y="9194"/>
                </a:lnTo>
                <a:lnTo>
                  <a:pt x="2844" y="12141"/>
                </a:lnTo>
                <a:lnTo>
                  <a:pt x="850" y="16065"/>
                </a:lnTo>
                <a:lnTo>
                  <a:pt x="0" y="21704"/>
                </a:lnTo>
                <a:lnTo>
                  <a:pt x="1676" y="19151"/>
                </a:lnTo>
                <a:lnTo>
                  <a:pt x="14922" y="7302"/>
                </a:lnTo>
                <a:lnTo>
                  <a:pt x="26601" y="7302"/>
                </a:lnTo>
                <a:lnTo>
                  <a:pt x="14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579539" y="5000256"/>
            <a:ext cx="25400" cy="15875"/>
          </a:xfrm>
          <a:custGeom>
            <a:avLst/>
            <a:gdLst/>
            <a:ahLst/>
            <a:cxnLst/>
            <a:rect l="l" t="t" r="r" b="b"/>
            <a:pathLst>
              <a:path w="25400" h="15875">
                <a:moveTo>
                  <a:pt x="8585" y="0"/>
                </a:moveTo>
                <a:lnTo>
                  <a:pt x="0" y="7505"/>
                </a:lnTo>
                <a:lnTo>
                  <a:pt x="203" y="15811"/>
                </a:lnTo>
                <a:lnTo>
                  <a:pt x="393" y="12788"/>
                </a:lnTo>
                <a:lnTo>
                  <a:pt x="3937" y="10033"/>
                </a:lnTo>
                <a:lnTo>
                  <a:pt x="7289" y="4914"/>
                </a:lnTo>
                <a:lnTo>
                  <a:pt x="11087" y="2819"/>
                </a:lnTo>
                <a:lnTo>
                  <a:pt x="20012" y="2819"/>
                </a:lnTo>
                <a:lnTo>
                  <a:pt x="16395" y="469"/>
                </a:lnTo>
                <a:lnTo>
                  <a:pt x="8585" y="0"/>
                </a:lnTo>
                <a:close/>
              </a:path>
              <a:path w="25400" h="15875">
                <a:moveTo>
                  <a:pt x="20012" y="2819"/>
                </a:moveTo>
                <a:lnTo>
                  <a:pt x="11087" y="2819"/>
                </a:lnTo>
                <a:lnTo>
                  <a:pt x="22847" y="5321"/>
                </a:lnTo>
                <a:lnTo>
                  <a:pt x="23698" y="14960"/>
                </a:lnTo>
                <a:lnTo>
                  <a:pt x="24790" y="9512"/>
                </a:lnTo>
                <a:lnTo>
                  <a:pt x="23355" y="4991"/>
                </a:lnTo>
                <a:lnTo>
                  <a:pt x="20012" y="2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777634" y="4981625"/>
            <a:ext cx="43180" cy="35560"/>
          </a:xfrm>
          <a:custGeom>
            <a:avLst/>
            <a:gdLst/>
            <a:ahLst/>
            <a:cxnLst/>
            <a:rect l="l" t="t" r="r" b="b"/>
            <a:pathLst>
              <a:path w="43179" h="35560">
                <a:moveTo>
                  <a:pt x="17826" y="5257"/>
                </a:moveTo>
                <a:lnTo>
                  <a:pt x="9588" y="5257"/>
                </a:lnTo>
                <a:lnTo>
                  <a:pt x="15862" y="6324"/>
                </a:lnTo>
                <a:lnTo>
                  <a:pt x="21120" y="18681"/>
                </a:lnTo>
                <a:lnTo>
                  <a:pt x="30835" y="30797"/>
                </a:lnTo>
                <a:lnTo>
                  <a:pt x="43002" y="35509"/>
                </a:lnTo>
                <a:lnTo>
                  <a:pt x="36423" y="31280"/>
                </a:lnTo>
                <a:lnTo>
                  <a:pt x="25920" y="20345"/>
                </a:lnTo>
                <a:lnTo>
                  <a:pt x="23888" y="13931"/>
                </a:lnTo>
                <a:lnTo>
                  <a:pt x="17970" y="7683"/>
                </a:lnTo>
                <a:lnTo>
                  <a:pt x="17826" y="5257"/>
                </a:lnTo>
                <a:close/>
              </a:path>
              <a:path w="43179" h="35560">
                <a:moveTo>
                  <a:pt x="17513" y="0"/>
                </a:moveTo>
                <a:lnTo>
                  <a:pt x="5079" y="1562"/>
                </a:lnTo>
                <a:lnTo>
                  <a:pt x="0" y="12420"/>
                </a:lnTo>
                <a:lnTo>
                  <a:pt x="965" y="22987"/>
                </a:lnTo>
                <a:lnTo>
                  <a:pt x="9474" y="27952"/>
                </a:lnTo>
                <a:lnTo>
                  <a:pt x="5727" y="25285"/>
                </a:lnTo>
                <a:lnTo>
                  <a:pt x="4330" y="20256"/>
                </a:lnTo>
                <a:lnTo>
                  <a:pt x="3225" y="11137"/>
                </a:lnTo>
                <a:lnTo>
                  <a:pt x="9588" y="5257"/>
                </a:lnTo>
                <a:lnTo>
                  <a:pt x="17826" y="5257"/>
                </a:lnTo>
                <a:lnTo>
                  <a:pt x="17513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775284" y="4976571"/>
            <a:ext cx="33655" cy="31115"/>
          </a:xfrm>
          <a:custGeom>
            <a:avLst/>
            <a:gdLst/>
            <a:ahLst/>
            <a:cxnLst/>
            <a:rect l="l" t="t" r="r" b="b"/>
            <a:pathLst>
              <a:path w="33654" h="31114">
                <a:moveTo>
                  <a:pt x="27776" y="24896"/>
                </a:moveTo>
                <a:lnTo>
                  <a:pt x="30048" y="27693"/>
                </a:lnTo>
                <a:lnTo>
                  <a:pt x="33299" y="30847"/>
                </a:lnTo>
                <a:lnTo>
                  <a:pt x="32346" y="29578"/>
                </a:lnTo>
                <a:lnTo>
                  <a:pt x="27776" y="24896"/>
                </a:lnTo>
                <a:close/>
              </a:path>
              <a:path w="33654" h="31114">
                <a:moveTo>
                  <a:pt x="27111" y="24077"/>
                </a:moveTo>
                <a:lnTo>
                  <a:pt x="27165" y="24269"/>
                </a:lnTo>
                <a:lnTo>
                  <a:pt x="27776" y="24896"/>
                </a:lnTo>
                <a:lnTo>
                  <a:pt x="27111" y="24077"/>
                </a:lnTo>
                <a:close/>
              </a:path>
              <a:path w="33654" h="31114">
                <a:moveTo>
                  <a:pt x="19275" y="3568"/>
                </a:moveTo>
                <a:lnTo>
                  <a:pt x="17005" y="3568"/>
                </a:lnTo>
                <a:lnTo>
                  <a:pt x="20929" y="14008"/>
                </a:lnTo>
                <a:lnTo>
                  <a:pt x="25092" y="21589"/>
                </a:lnTo>
                <a:lnTo>
                  <a:pt x="27111" y="24077"/>
                </a:lnTo>
                <a:lnTo>
                  <a:pt x="23368" y="10591"/>
                </a:lnTo>
                <a:lnTo>
                  <a:pt x="20205" y="4229"/>
                </a:lnTo>
                <a:lnTo>
                  <a:pt x="19275" y="3568"/>
                </a:lnTo>
                <a:close/>
              </a:path>
              <a:path w="33654" h="31114">
                <a:moveTo>
                  <a:pt x="14249" y="0"/>
                </a:moveTo>
                <a:lnTo>
                  <a:pt x="0" y="14985"/>
                </a:lnTo>
                <a:lnTo>
                  <a:pt x="2832" y="22758"/>
                </a:lnTo>
                <a:lnTo>
                  <a:pt x="2349" y="17462"/>
                </a:lnTo>
                <a:lnTo>
                  <a:pt x="5321" y="13855"/>
                </a:lnTo>
                <a:lnTo>
                  <a:pt x="10756" y="8356"/>
                </a:lnTo>
                <a:lnTo>
                  <a:pt x="17005" y="3568"/>
                </a:lnTo>
                <a:lnTo>
                  <a:pt x="19275" y="3568"/>
                </a:lnTo>
                <a:lnTo>
                  <a:pt x="142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6822313" y="4859731"/>
            <a:ext cx="41275" cy="66675"/>
          </a:xfrm>
          <a:custGeom>
            <a:avLst/>
            <a:gdLst/>
            <a:ahLst/>
            <a:cxnLst/>
            <a:rect l="l" t="t" r="r" b="b"/>
            <a:pathLst>
              <a:path w="41275" h="66675">
                <a:moveTo>
                  <a:pt x="27990" y="0"/>
                </a:moveTo>
                <a:lnTo>
                  <a:pt x="11264" y="7594"/>
                </a:lnTo>
                <a:lnTo>
                  <a:pt x="4635" y="13106"/>
                </a:lnTo>
                <a:lnTo>
                  <a:pt x="0" y="31534"/>
                </a:lnTo>
                <a:lnTo>
                  <a:pt x="888" y="42481"/>
                </a:lnTo>
                <a:lnTo>
                  <a:pt x="6083" y="49060"/>
                </a:lnTo>
                <a:lnTo>
                  <a:pt x="10794" y="53543"/>
                </a:lnTo>
                <a:lnTo>
                  <a:pt x="18503" y="57696"/>
                </a:lnTo>
                <a:lnTo>
                  <a:pt x="30441" y="64935"/>
                </a:lnTo>
                <a:lnTo>
                  <a:pt x="37198" y="66624"/>
                </a:lnTo>
                <a:lnTo>
                  <a:pt x="31364" y="63290"/>
                </a:lnTo>
                <a:lnTo>
                  <a:pt x="24518" y="59582"/>
                </a:lnTo>
                <a:lnTo>
                  <a:pt x="18019" y="55512"/>
                </a:lnTo>
                <a:lnTo>
                  <a:pt x="13220" y="51092"/>
                </a:lnTo>
                <a:lnTo>
                  <a:pt x="9685" y="45665"/>
                </a:lnTo>
                <a:lnTo>
                  <a:pt x="6802" y="38884"/>
                </a:lnTo>
                <a:lnTo>
                  <a:pt x="5607" y="31250"/>
                </a:lnTo>
                <a:lnTo>
                  <a:pt x="7137" y="23266"/>
                </a:lnTo>
                <a:lnTo>
                  <a:pt x="11759" y="16273"/>
                </a:lnTo>
                <a:lnTo>
                  <a:pt x="18100" y="11679"/>
                </a:lnTo>
                <a:lnTo>
                  <a:pt x="24561" y="10087"/>
                </a:lnTo>
                <a:lnTo>
                  <a:pt x="36729" y="10087"/>
                </a:lnTo>
                <a:lnTo>
                  <a:pt x="33870" y="5981"/>
                </a:lnTo>
                <a:lnTo>
                  <a:pt x="27990" y="0"/>
                </a:lnTo>
                <a:close/>
              </a:path>
              <a:path w="41275" h="66675">
                <a:moveTo>
                  <a:pt x="36729" y="10087"/>
                </a:moveTo>
                <a:lnTo>
                  <a:pt x="24561" y="10087"/>
                </a:lnTo>
                <a:lnTo>
                  <a:pt x="29540" y="12103"/>
                </a:lnTo>
                <a:lnTo>
                  <a:pt x="34467" y="17449"/>
                </a:lnTo>
                <a:lnTo>
                  <a:pt x="36741" y="24587"/>
                </a:lnTo>
                <a:lnTo>
                  <a:pt x="41122" y="25361"/>
                </a:lnTo>
                <a:lnTo>
                  <a:pt x="38557" y="12712"/>
                </a:lnTo>
                <a:lnTo>
                  <a:pt x="36729" y="10087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710883" y="4785461"/>
            <a:ext cx="83185" cy="53975"/>
          </a:xfrm>
          <a:custGeom>
            <a:avLst/>
            <a:gdLst/>
            <a:ahLst/>
            <a:cxnLst/>
            <a:rect l="l" t="t" r="r" b="b"/>
            <a:pathLst>
              <a:path w="83184" h="53975">
                <a:moveTo>
                  <a:pt x="16560" y="0"/>
                </a:moveTo>
                <a:lnTo>
                  <a:pt x="11010" y="2197"/>
                </a:lnTo>
                <a:lnTo>
                  <a:pt x="6159" y="7099"/>
                </a:lnTo>
                <a:lnTo>
                  <a:pt x="0" y="15328"/>
                </a:lnTo>
                <a:lnTo>
                  <a:pt x="2793" y="28689"/>
                </a:lnTo>
                <a:lnTo>
                  <a:pt x="37506" y="53625"/>
                </a:lnTo>
                <a:lnTo>
                  <a:pt x="44868" y="53625"/>
                </a:lnTo>
                <a:lnTo>
                  <a:pt x="51318" y="52580"/>
                </a:lnTo>
                <a:lnTo>
                  <a:pt x="58710" y="51850"/>
                </a:lnTo>
                <a:lnTo>
                  <a:pt x="65528" y="51392"/>
                </a:lnTo>
                <a:lnTo>
                  <a:pt x="74625" y="50965"/>
                </a:lnTo>
                <a:lnTo>
                  <a:pt x="79468" y="49614"/>
                </a:lnTo>
                <a:lnTo>
                  <a:pt x="46615" y="49614"/>
                </a:lnTo>
                <a:lnTo>
                  <a:pt x="35693" y="49318"/>
                </a:lnTo>
                <a:lnTo>
                  <a:pt x="7986" y="17049"/>
                </a:lnTo>
                <a:lnTo>
                  <a:pt x="10230" y="8173"/>
                </a:lnTo>
                <a:lnTo>
                  <a:pt x="16560" y="0"/>
                </a:lnTo>
                <a:close/>
              </a:path>
              <a:path w="83184" h="53975">
                <a:moveTo>
                  <a:pt x="70053" y="46380"/>
                </a:moveTo>
                <a:lnTo>
                  <a:pt x="64007" y="47434"/>
                </a:lnTo>
                <a:lnTo>
                  <a:pt x="56946" y="48578"/>
                </a:lnTo>
                <a:lnTo>
                  <a:pt x="46615" y="49614"/>
                </a:lnTo>
                <a:lnTo>
                  <a:pt x="79468" y="49614"/>
                </a:lnTo>
                <a:lnTo>
                  <a:pt x="83184" y="48577"/>
                </a:lnTo>
                <a:lnTo>
                  <a:pt x="70053" y="4638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6822249" y="4859223"/>
            <a:ext cx="38735" cy="56515"/>
          </a:xfrm>
          <a:custGeom>
            <a:avLst/>
            <a:gdLst/>
            <a:ahLst/>
            <a:cxnLst/>
            <a:rect l="l" t="t" r="r" b="b"/>
            <a:pathLst>
              <a:path w="38734" h="56514">
                <a:moveTo>
                  <a:pt x="25908" y="0"/>
                </a:moveTo>
                <a:lnTo>
                  <a:pt x="0" y="34340"/>
                </a:lnTo>
                <a:lnTo>
                  <a:pt x="29" y="42825"/>
                </a:lnTo>
                <a:lnTo>
                  <a:pt x="1571" y="47923"/>
                </a:lnTo>
                <a:lnTo>
                  <a:pt x="6004" y="51678"/>
                </a:lnTo>
                <a:lnTo>
                  <a:pt x="14706" y="56133"/>
                </a:lnTo>
                <a:lnTo>
                  <a:pt x="6123" y="47203"/>
                </a:lnTo>
                <a:lnTo>
                  <a:pt x="2344" y="37439"/>
                </a:lnTo>
                <a:lnTo>
                  <a:pt x="27089" y="4813"/>
                </a:lnTo>
                <a:lnTo>
                  <a:pt x="32449" y="4813"/>
                </a:lnTo>
                <a:lnTo>
                  <a:pt x="25908" y="0"/>
                </a:lnTo>
                <a:close/>
              </a:path>
              <a:path w="38734" h="56514">
                <a:moveTo>
                  <a:pt x="32449" y="4813"/>
                </a:moveTo>
                <a:lnTo>
                  <a:pt x="27089" y="4813"/>
                </a:lnTo>
                <a:lnTo>
                  <a:pt x="31874" y="7194"/>
                </a:lnTo>
                <a:lnTo>
                  <a:pt x="35923" y="12423"/>
                </a:lnTo>
                <a:lnTo>
                  <a:pt x="38460" y="16686"/>
                </a:lnTo>
                <a:lnTo>
                  <a:pt x="38709" y="16167"/>
                </a:lnTo>
                <a:lnTo>
                  <a:pt x="37172" y="10579"/>
                </a:lnTo>
                <a:lnTo>
                  <a:pt x="35090" y="6756"/>
                </a:lnTo>
                <a:lnTo>
                  <a:pt x="32449" y="48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6709587" y="4785461"/>
            <a:ext cx="71755" cy="57150"/>
          </a:xfrm>
          <a:custGeom>
            <a:avLst/>
            <a:gdLst/>
            <a:ahLst/>
            <a:cxnLst/>
            <a:rect l="l" t="t" r="r" b="b"/>
            <a:pathLst>
              <a:path w="71754" h="57150">
                <a:moveTo>
                  <a:pt x="2657" y="13399"/>
                </a:moveTo>
                <a:lnTo>
                  <a:pt x="553" y="19291"/>
                </a:lnTo>
                <a:lnTo>
                  <a:pt x="0" y="25611"/>
                </a:lnTo>
                <a:lnTo>
                  <a:pt x="1499" y="32715"/>
                </a:lnTo>
                <a:lnTo>
                  <a:pt x="34728" y="56174"/>
                </a:lnTo>
                <a:lnTo>
                  <a:pt x="42133" y="57102"/>
                </a:lnTo>
                <a:lnTo>
                  <a:pt x="53013" y="55482"/>
                </a:lnTo>
                <a:lnTo>
                  <a:pt x="66829" y="52264"/>
                </a:lnTo>
                <a:lnTo>
                  <a:pt x="48069" y="52264"/>
                </a:lnTo>
                <a:lnTo>
                  <a:pt x="35636" y="51422"/>
                </a:lnTo>
                <a:lnTo>
                  <a:pt x="4166" y="23647"/>
                </a:lnTo>
                <a:lnTo>
                  <a:pt x="2230" y="16119"/>
                </a:lnTo>
                <a:lnTo>
                  <a:pt x="2657" y="13399"/>
                </a:lnTo>
                <a:close/>
              </a:path>
              <a:path w="71754" h="57150">
                <a:moveTo>
                  <a:pt x="65615" y="50691"/>
                </a:moveTo>
                <a:lnTo>
                  <a:pt x="57919" y="51541"/>
                </a:lnTo>
                <a:lnTo>
                  <a:pt x="48069" y="52264"/>
                </a:lnTo>
                <a:lnTo>
                  <a:pt x="66829" y="52264"/>
                </a:lnTo>
                <a:lnTo>
                  <a:pt x="71590" y="51155"/>
                </a:lnTo>
                <a:lnTo>
                  <a:pt x="65615" y="50691"/>
                </a:lnTo>
                <a:close/>
              </a:path>
              <a:path w="71754" h="57150">
                <a:moveTo>
                  <a:pt x="4836" y="9377"/>
                </a:moveTo>
                <a:lnTo>
                  <a:pt x="3010" y="11147"/>
                </a:lnTo>
                <a:lnTo>
                  <a:pt x="2657" y="13399"/>
                </a:lnTo>
                <a:lnTo>
                  <a:pt x="4836" y="9377"/>
                </a:lnTo>
                <a:close/>
              </a:path>
              <a:path w="71754" h="57150">
                <a:moveTo>
                  <a:pt x="17856" y="0"/>
                </a:moveTo>
                <a:lnTo>
                  <a:pt x="10148" y="368"/>
                </a:lnTo>
                <a:lnTo>
                  <a:pt x="5664" y="7848"/>
                </a:lnTo>
                <a:lnTo>
                  <a:pt x="4836" y="9377"/>
                </a:lnTo>
                <a:lnTo>
                  <a:pt x="7791" y="6513"/>
                </a:lnTo>
                <a:lnTo>
                  <a:pt x="178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6762380" y="4785880"/>
            <a:ext cx="48895" cy="27940"/>
          </a:xfrm>
          <a:custGeom>
            <a:avLst/>
            <a:gdLst/>
            <a:ahLst/>
            <a:cxnLst/>
            <a:rect l="l" t="t" r="r" b="b"/>
            <a:pathLst>
              <a:path w="48895" h="27939">
                <a:moveTo>
                  <a:pt x="90" y="15151"/>
                </a:moveTo>
                <a:lnTo>
                  <a:pt x="0" y="18656"/>
                </a:lnTo>
                <a:lnTo>
                  <a:pt x="5195" y="25247"/>
                </a:lnTo>
                <a:lnTo>
                  <a:pt x="21769" y="25717"/>
                </a:lnTo>
                <a:lnTo>
                  <a:pt x="29897" y="27762"/>
                </a:lnTo>
                <a:lnTo>
                  <a:pt x="39653" y="23326"/>
                </a:lnTo>
                <a:lnTo>
                  <a:pt x="25995" y="23326"/>
                </a:lnTo>
                <a:lnTo>
                  <a:pt x="18964" y="22741"/>
                </a:lnTo>
                <a:lnTo>
                  <a:pt x="11063" y="20167"/>
                </a:lnTo>
                <a:lnTo>
                  <a:pt x="90" y="15151"/>
                </a:lnTo>
                <a:close/>
              </a:path>
              <a:path w="48895" h="27939">
                <a:moveTo>
                  <a:pt x="44781" y="0"/>
                </a:moveTo>
                <a:lnTo>
                  <a:pt x="46496" y="7861"/>
                </a:lnTo>
                <a:lnTo>
                  <a:pt x="40958" y="13754"/>
                </a:lnTo>
                <a:lnTo>
                  <a:pt x="40450" y="18656"/>
                </a:lnTo>
                <a:lnTo>
                  <a:pt x="36031" y="20980"/>
                </a:lnTo>
                <a:lnTo>
                  <a:pt x="31801" y="22535"/>
                </a:lnTo>
                <a:lnTo>
                  <a:pt x="25995" y="23326"/>
                </a:lnTo>
                <a:lnTo>
                  <a:pt x="39653" y="23326"/>
                </a:lnTo>
                <a:lnTo>
                  <a:pt x="44311" y="21209"/>
                </a:lnTo>
                <a:lnTo>
                  <a:pt x="48718" y="12331"/>
                </a:lnTo>
                <a:lnTo>
                  <a:pt x="46635" y="1473"/>
                </a:lnTo>
                <a:lnTo>
                  <a:pt x="44781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6740029" y="4784712"/>
            <a:ext cx="48260" cy="24765"/>
          </a:xfrm>
          <a:custGeom>
            <a:avLst/>
            <a:gdLst/>
            <a:ahLst/>
            <a:cxnLst/>
            <a:rect l="l" t="t" r="r" b="b"/>
            <a:pathLst>
              <a:path w="48259" h="24764">
                <a:moveTo>
                  <a:pt x="0" y="0"/>
                </a:moveTo>
                <a:lnTo>
                  <a:pt x="3378" y="3464"/>
                </a:lnTo>
                <a:lnTo>
                  <a:pt x="7034" y="7883"/>
                </a:lnTo>
                <a:lnTo>
                  <a:pt x="12392" y="13098"/>
                </a:lnTo>
                <a:lnTo>
                  <a:pt x="20878" y="18948"/>
                </a:lnTo>
                <a:lnTo>
                  <a:pt x="31728" y="23223"/>
                </a:lnTo>
                <a:lnTo>
                  <a:pt x="41557" y="24687"/>
                </a:lnTo>
                <a:lnTo>
                  <a:pt x="47857" y="24643"/>
                </a:lnTo>
                <a:lnTo>
                  <a:pt x="48120" y="24396"/>
                </a:lnTo>
                <a:lnTo>
                  <a:pt x="43381" y="23469"/>
                </a:lnTo>
                <a:lnTo>
                  <a:pt x="37087" y="21086"/>
                </a:lnTo>
                <a:lnTo>
                  <a:pt x="30378" y="18101"/>
                </a:lnTo>
                <a:lnTo>
                  <a:pt x="20079" y="13390"/>
                </a:lnTo>
                <a:lnTo>
                  <a:pt x="16098" y="11131"/>
                </a:lnTo>
                <a:lnTo>
                  <a:pt x="10168" y="71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745856" y="4671529"/>
            <a:ext cx="26670" cy="69850"/>
          </a:xfrm>
          <a:custGeom>
            <a:avLst/>
            <a:gdLst/>
            <a:ahLst/>
            <a:cxnLst/>
            <a:rect l="l" t="t" r="r" b="b"/>
            <a:pathLst>
              <a:path w="26670" h="69850">
                <a:moveTo>
                  <a:pt x="18743" y="461"/>
                </a:moveTo>
                <a:lnTo>
                  <a:pt x="0" y="25514"/>
                </a:lnTo>
                <a:lnTo>
                  <a:pt x="645" y="32294"/>
                </a:lnTo>
                <a:lnTo>
                  <a:pt x="1907" y="36918"/>
                </a:lnTo>
                <a:lnTo>
                  <a:pt x="3114" y="40055"/>
                </a:lnTo>
                <a:lnTo>
                  <a:pt x="6466" y="48310"/>
                </a:lnTo>
                <a:lnTo>
                  <a:pt x="7355" y="60083"/>
                </a:lnTo>
                <a:lnTo>
                  <a:pt x="10073" y="60299"/>
                </a:lnTo>
                <a:lnTo>
                  <a:pt x="11864" y="66268"/>
                </a:lnTo>
                <a:lnTo>
                  <a:pt x="17084" y="69265"/>
                </a:lnTo>
                <a:lnTo>
                  <a:pt x="12067" y="63715"/>
                </a:lnTo>
                <a:lnTo>
                  <a:pt x="11369" y="57721"/>
                </a:lnTo>
                <a:lnTo>
                  <a:pt x="8498" y="49148"/>
                </a:lnTo>
                <a:lnTo>
                  <a:pt x="5235" y="33477"/>
                </a:lnTo>
                <a:lnTo>
                  <a:pt x="4358" y="25514"/>
                </a:lnTo>
                <a:lnTo>
                  <a:pt x="5514" y="23279"/>
                </a:lnTo>
                <a:lnTo>
                  <a:pt x="5222" y="10921"/>
                </a:lnTo>
                <a:lnTo>
                  <a:pt x="13477" y="4597"/>
                </a:lnTo>
                <a:lnTo>
                  <a:pt x="18743" y="461"/>
                </a:lnTo>
                <a:close/>
              </a:path>
              <a:path w="26670" h="69850">
                <a:moveTo>
                  <a:pt x="21208" y="444"/>
                </a:moveTo>
                <a:lnTo>
                  <a:pt x="20174" y="451"/>
                </a:lnTo>
                <a:lnTo>
                  <a:pt x="26558" y="3873"/>
                </a:lnTo>
                <a:lnTo>
                  <a:pt x="25153" y="2535"/>
                </a:lnTo>
                <a:lnTo>
                  <a:pt x="21208" y="444"/>
                </a:lnTo>
                <a:close/>
              </a:path>
              <a:path w="26670" h="69850">
                <a:moveTo>
                  <a:pt x="19332" y="0"/>
                </a:moveTo>
                <a:lnTo>
                  <a:pt x="18743" y="461"/>
                </a:lnTo>
                <a:lnTo>
                  <a:pt x="20174" y="451"/>
                </a:lnTo>
                <a:lnTo>
                  <a:pt x="19332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6743318" y="4668558"/>
            <a:ext cx="29209" cy="67310"/>
          </a:xfrm>
          <a:custGeom>
            <a:avLst/>
            <a:gdLst/>
            <a:ahLst/>
            <a:cxnLst/>
            <a:rect l="l" t="t" r="r" b="b"/>
            <a:pathLst>
              <a:path w="29209" h="67310">
                <a:moveTo>
                  <a:pt x="18694" y="0"/>
                </a:moveTo>
                <a:lnTo>
                  <a:pt x="2539" y="7226"/>
                </a:lnTo>
                <a:lnTo>
                  <a:pt x="0" y="21170"/>
                </a:lnTo>
                <a:lnTo>
                  <a:pt x="844" y="34424"/>
                </a:lnTo>
                <a:lnTo>
                  <a:pt x="5373" y="49849"/>
                </a:lnTo>
                <a:lnTo>
                  <a:pt x="10867" y="62313"/>
                </a:lnTo>
                <a:lnTo>
                  <a:pt x="14604" y="66687"/>
                </a:lnTo>
                <a:lnTo>
                  <a:pt x="11617" y="60819"/>
                </a:lnTo>
                <a:lnTo>
                  <a:pt x="9488" y="53363"/>
                </a:lnTo>
                <a:lnTo>
                  <a:pt x="7466" y="44686"/>
                </a:lnTo>
                <a:lnTo>
                  <a:pt x="4800" y="35153"/>
                </a:lnTo>
                <a:lnTo>
                  <a:pt x="3620" y="25853"/>
                </a:lnTo>
                <a:lnTo>
                  <a:pt x="5768" y="17719"/>
                </a:lnTo>
                <a:lnTo>
                  <a:pt x="10065" y="10914"/>
                </a:lnTo>
                <a:lnTo>
                  <a:pt x="15328" y="5600"/>
                </a:lnTo>
                <a:lnTo>
                  <a:pt x="20768" y="3720"/>
                </a:lnTo>
                <a:lnTo>
                  <a:pt x="28001" y="3720"/>
                </a:lnTo>
                <a:lnTo>
                  <a:pt x="26720" y="1003"/>
                </a:lnTo>
                <a:lnTo>
                  <a:pt x="18694" y="0"/>
                </a:lnTo>
                <a:close/>
              </a:path>
              <a:path w="29209" h="67310">
                <a:moveTo>
                  <a:pt x="28001" y="3720"/>
                </a:moveTo>
                <a:lnTo>
                  <a:pt x="20768" y="3720"/>
                </a:lnTo>
                <a:lnTo>
                  <a:pt x="25612" y="5105"/>
                </a:lnTo>
                <a:lnTo>
                  <a:pt x="28709" y="6747"/>
                </a:lnTo>
                <a:lnTo>
                  <a:pt x="28905" y="5638"/>
                </a:lnTo>
                <a:lnTo>
                  <a:pt x="28001" y="3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6736283" y="4625682"/>
            <a:ext cx="13970" cy="17145"/>
          </a:xfrm>
          <a:custGeom>
            <a:avLst/>
            <a:gdLst/>
            <a:ahLst/>
            <a:cxnLst/>
            <a:rect l="l" t="t" r="r" b="b"/>
            <a:pathLst>
              <a:path w="13970" h="17145">
                <a:moveTo>
                  <a:pt x="12217" y="0"/>
                </a:moveTo>
                <a:lnTo>
                  <a:pt x="6629" y="1600"/>
                </a:lnTo>
                <a:lnTo>
                  <a:pt x="0" y="11506"/>
                </a:lnTo>
                <a:lnTo>
                  <a:pt x="2616" y="15138"/>
                </a:lnTo>
                <a:lnTo>
                  <a:pt x="4279" y="16522"/>
                </a:lnTo>
                <a:lnTo>
                  <a:pt x="3352" y="13461"/>
                </a:lnTo>
                <a:lnTo>
                  <a:pt x="3479" y="10528"/>
                </a:lnTo>
                <a:lnTo>
                  <a:pt x="7454" y="4546"/>
                </a:lnTo>
                <a:lnTo>
                  <a:pt x="12230" y="1587"/>
                </a:lnTo>
                <a:lnTo>
                  <a:pt x="13944" y="1130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6783222" y="452330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435" y="0"/>
                </a:moveTo>
                <a:lnTo>
                  <a:pt x="444" y="838"/>
                </a:lnTo>
                <a:lnTo>
                  <a:pt x="0" y="3644"/>
                </a:lnTo>
                <a:lnTo>
                  <a:pt x="3721" y="7239"/>
                </a:lnTo>
                <a:lnTo>
                  <a:pt x="6248" y="6057"/>
                </a:lnTo>
                <a:lnTo>
                  <a:pt x="6843" y="5638"/>
                </a:lnTo>
                <a:lnTo>
                  <a:pt x="5524" y="5638"/>
                </a:lnTo>
                <a:lnTo>
                  <a:pt x="4013" y="5473"/>
                </a:lnTo>
                <a:lnTo>
                  <a:pt x="1752" y="3327"/>
                </a:lnTo>
                <a:lnTo>
                  <a:pt x="1295" y="876"/>
                </a:lnTo>
                <a:lnTo>
                  <a:pt x="1435" y="0"/>
                </a:lnTo>
                <a:close/>
              </a:path>
              <a:path w="7620" h="7620">
                <a:moveTo>
                  <a:pt x="7366" y="5270"/>
                </a:moveTo>
                <a:lnTo>
                  <a:pt x="5524" y="5638"/>
                </a:lnTo>
                <a:lnTo>
                  <a:pt x="6843" y="5638"/>
                </a:lnTo>
                <a:lnTo>
                  <a:pt x="7366" y="52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826402" y="4610315"/>
            <a:ext cx="9525" cy="13970"/>
          </a:xfrm>
          <a:custGeom>
            <a:avLst/>
            <a:gdLst/>
            <a:ahLst/>
            <a:cxnLst/>
            <a:rect l="l" t="t" r="r" b="b"/>
            <a:pathLst>
              <a:path w="9525" h="13970">
                <a:moveTo>
                  <a:pt x="7442" y="0"/>
                </a:moveTo>
                <a:lnTo>
                  <a:pt x="3263" y="2286"/>
                </a:lnTo>
                <a:lnTo>
                  <a:pt x="0" y="10845"/>
                </a:lnTo>
                <a:lnTo>
                  <a:pt x="2908" y="12966"/>
                </a:lnTo>
                <a:lnTo>
                  <a:pt x="4559" y="13652"/>
                </a:lnTo>
                <a:lnTo>
                  <a:pt x="3136" y="11595"/>
                </a:lnTo>
                <a:lnTo>
                  <a:pt x="2628" y="9436"/>
                </a:lnTo>
                <a:lnTo>
                  <a:pt x="4559" y="4267"/>
                </a:lnTo>
                <a:lnTo>
                  <a:pt x="7810" y="1155"/>
                </a:lnTo>
                <a:lnTo>
                  <a:pt x="9093" y="482"/>
                </a:lnTo>
                <a:lnTo>
                  <a:pt x="74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793585" y="4627536"/>
            <a:ext cx="31750" cy="16510"/>
          </a:xfrm>
          <a:custGeom>
            <a:avLst/>
            <a:gdLst/>
            <a:ahLst/>
            <a:cxnLst/>
            <a:rect l="l" t="t" r="r" b="b"/>
            <a:pathLst>
              <a:path w="31750" h="16510">
                <a:moveTo>
                  <a:pt x="25539" y="5143"/>
                </a:moveTo>
                <a:lnTo>
                  <a:pt x="23990" y="5143"/>
                </a:lnTo>
                <a:lnTo>
                  <a:pt x="26327" y="16433"/>
                </a:lnTo>
                <a:lnTo>
                  <a:pt x="31153" y="10185"/>
                </a:lnTo>
                <a:lnTo>
                  <a:pt x="25539" y="5143"/>
                </a:lnTo>
                <a:close/>
              </a:path>
              <a:path w="31750" h="16510">
                <a:moveTo>
                  <a:pt x="19812" y="0"/>
                </a:moveTo>
                <a:lnTo>
                  <a:pt x="9931" y="317"/>
                </a:lnTo>
                <a:lnTo>
                  <a:pt x="0" y="6477"/>
                </a:lnTo>
                <a:lnTo>
                  <a:pt x="469" y="15646"/>
                </a:lnTo>
                <a:lnTo>
                  <a:pt x="1206" y="9169"/>
                </a:lnTo>
                <a:lnTo>
                  <a:pt x="8051" y="5702"/>
                </a:lnTo>
                <a:lnTo>
                  <a:pt x="23990" y="5143"/>
                </a:lnTo>
                <a:lnTo>
                  <a:pt x="25539" y="5143"/>
                </a:lnTo>
                <a:lnTo>
                  <a:pt x="19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712247" y="4597933"/>
            <a:ext cx="22860" cy="27940"/>
          </a:xfrm>
          <a:custGeom>
            <a:avLst/>
            <a:gdLst/>
            <a:ahLst/>
            <a:cxnLst/>
            <a:rect l="l" t="t" r="r" b="b"/>
            <a:pathLst>
              <a:path w="22859" h="27939">
                <a:moveTo>
                  <a:pt x="21368" y="0"/>
                </a:moveTo>
                <a:lnTo>
                  <a:pt x="1404" y="5892"/>
                </a:lnTo>
                <a:lnTo>
                  <a:pt x="44" y="11798"/>
                </a:lnTo>
                <a:lnTo>
                  <a:pt x="0" y="13970"/>
                </a:lnTo>
                <a:lnTo>
                  <a:pt x="680" y="27508"/>
                </a:lnTo>
                <a:lnTo>
                  <a:pt x="4406" y="27280"/>
                </a:lnTo>
                <a:lnTo>
                  <a:pt x="1683" y="11798"/>
                </a:lnTo>
                <a:lnTo>
                  <a:pt x="15399" y="3213"/>
                </a:lnTo>
                <a:lnTo>
                  <a:pt x="21576" y="3213"/>
                </a:lnTo>
                <a:lnTo>
                  <a:pt x="21368" y="0"/>
                </a:lnTo>
                <a:close/>
              </a:path>
              <a:path w="22859" h="27939">
                <a:moveTo>
                  <a:pt x="21576" y="3213"/>
                </a:moveTo>
                <a:lnTo>
                  <a:pt x="15399" y="3213"/>
                </a:lnTo>
                <a:lnTo>
                  <a:pt x="19857" y="7213"/>
                </a:lnTo>
                <a:lnTo>
                  <a:pt x="22270" y="13970"/>
                </a:lnTo>
                <a:lnTo>
                  <a:pt x="21576" y="3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746188" y="4540453"/>
            <a:ext cx="21590" cy="24130"/>
          </a:xfrm>
          <a:custGeom>
            <a:avLst/>
            <a:gdLst/>
            <a:ahLst/>
            <a:cxnLst/>
            <a:rect l="l" t="t" r="r" b="b"/>
            <a:pathLst>
              <a:path w="21590" h="24129">
                <a:moveTo>
                  <a:pt x="11595" y="0"/>
                </a:moveTo>
                <a:lnTo>
                  <a:pt x="2679" y="7048"/>
                </a:lnTo>
                <a:lnTo>
                  <a:pt x="0" y="17551"/>
                </a:lnTo>
                <a:lnTo>
                  <a:pt x="6121" y="23787"/>
                </a:lnTo>
                <a:lnTo>
                  <a:pt x="8496" y="20866"/>
                </a:lnTo>
                <a:lnTo>
                  <a:pt x="3822" y="14744"/>
                </a:lnTo>
                <a:lnTo>
                  <a:pt x="9740" y="10413"/>
                </a:lnTo>
                <a:lnTo>
                  <a:pt x="21107" y="2666"/>
                </a:lnTo>
                <a:lnTo>
                  <a:pt x="11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890931" y="4759299"/>
            <a:ext cx="21590" cy="29209"/>
          </a:xfrm>
          <a:custGeom>
            <a:avLst/>
            <a:gdLst/>
            <a:ahLst/>
            <a:cxnLst/>
            <a:rect l="l" t="t" r="r" b="b"/>
            <a:pathLst>
              <a:path w="21590" h="29210">
                <a:moveTo>
                  <a:pt x="0" y="12141"/>
                </a:moveTo>
                <a:lnTo>
                  <a:pt x="520" y="23063"/>
                </a:lnTo>
                <a:lnTo>
                  <a:pt x="11976" y="28714"/>
                </a:lnTo>
                <a:lnTo>
                  <a:pt x="20472" y="23304"/>
                </a:lnTo>
                <a:lnTo>
                  <a:pt x="20075" y="20637"/>
                </a:lnTo>
                <a:lnTo>
                  <a:pt x="6959" y="20637"/>
                </a:lnTo>
                <a:lnTo>
                  <a:pt x="0" y="12141"/>
                </a:lnTo>
                <a:close/>
              </a:path>
              <a:path w="21590" h="29210">
                <a:moveTo>
                  <a:pt x="20027" y="0"/>
                </a:moveTo>
                <a:lnTo>
                  <a:pt x="16891" y="4470"/>
                </a:lnTo>
                <a:lnTo>
                  <a:pt x="12496" y="20154"/>
                </a:lnTo>
                <a:lnTo>
                  <a:pt x="6959" y="20637"/>
                </a:lnTo>
                <a:lnTo>
                  <a:pt x="20075" y="20637"/>
                </a:lnTo>
                <a:lnTo>
                  <a:pt x="18669" y="11201"/>
                </a:lnTo>
                <a:lnTo>
                  <a:pt x="21513" y="5930"/>
                </a:lnTo>
                <a:lnTo>
                  <a:pt x="21043" y="3632"/>
                </a:lnTo>
                <a:lnTo>
                  <a:pt x="20027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6890334" y="4760201"/>
            <a:ext cx="22225" cy="24130"/>
          </a:xfrm>
          <a:custGeom>
            <a:avLst/>
            <a:gdLst/>
            <a:ahLst/>
            <a:cxnLst/>
            <a:rect l="l" t="t" r="r" b="b"/>
            <a:pathLst>
              <a:path w="22225" h="24129">
                <a:moveTo>
                  <a:pt x="3692" y="14559"/>
                </a:moveTo>
                <a:lnTo>
                  <a:pt x="3365" y="20091"/>
                </a:lnTo>
                <a:lnTo>
                  <a:pt x="13868" y="23533"/>
                </a:lnTo>
                <a:lnTo>
                  <a:pt x="15266" y="20091"/>
                </a:lnTo>
                <a:lnTo>
                  <a:pt x="8889" y="20091"/>
                </a:lnTo>
                <a:lnTo>
                  <a:pt x="3692" y="14559"/>
                </a:lnTo>
                <a:close/>
              </a:path>
              <a:path w="22225" h="24129">
                <a:moveTo>
                  <a:pt x="21869" y="0"/>
                </a:moveTo>
                <a:lnTo>
                  <a:pt x="13614" y="2692"/>
                </a:lnTo>
                <a:lnTo>
                  <a:pt x="14046" y="12509"/>
                </a:lnTo>
                <a:lnTo>
                  <a:pt x="8889" y="20091"/>
                </a:lnTo>
                <a:lnTo>
                  <a:pt x="15266" y="20091"/>
                </a:lnTo>
                <a:lnTo>
                  <a:pt x="17005" y="15811"/>
                </a:lnTo>
                <a:lnTo>
                  <a:pt x="16141" y="7365"/>
                </a:lnTo>
                <a:lnTo>
                  <a:pt x="21869" y="0"/>
                </a:lnTo>
                <a:close/>
              </a:path>
              <a:path w="22225" h="24129">
                <a:moveTo>
                  <a:pt x="0" y="10629"/>
                </a:moveTo>
                <a:lnTo>
                  <a:pt x="3692" y="14559"/>
                </a:lnTo>
                <a:lnTo>
                  <a:pt x="3721" y="14071"/>
                </a:lnTo>
                <a:lnTo>
                  <a:pt x="0" y="106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6934060" y="4735602"/>
            <a:ext cx="34290" cy="40640"/>
          </a:xfrm>
          <a:custGeom>
            <a:avLst/>
            <a:gdLst/>
            <a:ahLst/>
            <a:cxnLst/>
            <a:rect l="l" t="t" r="r" b="b"/>
            <a:pathLst>
              <a:path w="34290" h="40639">
                <a:moveTo>
                  <a:pt x="31720" y="3943"/>
                </a:moveTo>
                <a:lnTo>
                  <a:pt x="11379" y="3943"/>
                </a:lnTo>
                <a:lnTo>
                  <a:pt x="14576" y="3993"/>
                </a:lnTo>
                <a:lnTo>
                  <a:pt x="18414" y="6932"/>
                </a:lnTo>
                <a:lnTo>
                  <a:pt x="24726" y="12393"/>
                </a:lnTo>
                <a:lnTo>
                  <a:pt x="26758" y="18858"/>
                </a:lnTo>
                <a:lnTo>
                  <a:pt x="25819" y="30237"/>
                </a:lnTo>
                <a:lnTo>
                  <a:pt x="30810" y="40473"/>
                </a:lnTo>
                <a:lnTo>
                  <a:pt x="30467" y="24789"/>
                </a:lnTo>
                <a:lnTo>
                  <a:pt x="30365" y="10933"/>
                </a:lnTo>
                <a:lnTo>
                  <a:pt x="33832" y="5294"/>
                </a:lnTo>
                <a:lnTo>
                  <a:pt x="31720" y="3943"/>
                </a:lnTo>
                <a:close/>
              </a:path>
              <a:path w="34290" h="40639">
                <a:moveTo>
                  <a:pt x="21084" y="0"/>
                </a:moveTo>
                <a:lnTo>
                  <a:pt x="13052" y="2302"/>
                </a:lnTo>
                <a:lnTo>
                  <a:pt x="5348" y="7716"/>
                </a:lnTo>
                <a:lnTo>
                  <a:pt x="0" y="15860"/>
                </a:lnTo>
                <a:lnTo>
                  <a:pt x="7095" y="7620"/>
                </a:lnTo>
                <a:lnTo>
                  <a:pt x="11379" y="3943"/>
                </a:lnTo>
                <a:lnTo>
                  <a:pt x="31720" y="3943"/>
                </a:lnTo>
                <a:lnTo>
                  <a:pt x="27419" y="1192"/>
                </a:lnTo>
                <a:lnTo>
                  <a:pt x="2108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6927405" y="4731054"/>
            <a:ext cx="39370" cy="33020"/>
          </a:xfrm>
          <a:custGeom>
            <a:avLst/>
            <a:gdLst/>
            <a:ahLst/>
            <a:cxnLst/>
            <a:rect l="l" t="t" r="r" b="b"/>
            <a:pathLst>
              <a:path w="39370" h="33020">
                <a:moveTo>
                  <a:pt x="26924" y="0"/>
                </a:moveTo>
                <a:lnTo>
                  <a:pt x="16205" y="2781"/>
                </a:lnTo>
                <a:lnTo>
                  <a:pt x="3594" y="18897"/>
                </a:lnTo>
                <a:lnTo>
                  <a:pt x="0" y="32639"/>
                </a:lnTo>
                <a:lnTo>
                  <a:pt x="7226" y="19592"/>
                </a:lnTo>
                <a:lnTo>
                  <a:pt x="14031" y="12041"/>
                </a:lnTo>
                <a:lnTo>
                  <a:pt x="20397" y="8330"/>
                </a:lnTo>
                <a:lnTo>
                  <a:pt x="26301" y="6807"/>
                </a:lnTo>
                <a:lnTo>
                  <a:pt x="33870" y="5486"/>
                </a:lnTo>
                <a:lnTo>
                  <a:pt x="36173" y="5486"/>
                </a:lnTo>
                <a:lnTo>
                  <a:pt x="35890" y="5143"/>
                </a:lnTo>
                <a:lnTo>
                  <a:pt x="26924" y="0"/>
                </a:lnTo>
                <a:close/>
              </a:path>
              <a:path w="39370" h="33020">
                <a:moveTo>
                  <a:pt x="36173" y="5486"/>
                </a:moveTo>
                <a:lnTo>
                  <a:pt x="33870" y="5486"/>
                </a:lnTo>
                <a:lnTo>
                  <a:pt x="36156" y="19431"/>
                </a:lnTo>
                <a:lnTo>
                  <a:pt x="39344" y="9321"/>
                </a:lnTo>
                <a:lnTo>
                  <a:pt x="36173" y="5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6920890" y="4713287"/>
            <a:ext cx="13970" cy="17145"/>
          </a:xfrm>
          <a:custGeom>
            <a:avLst/>
            <a:gdLst/>
            <a:ahLst/>
            <a:cxnLst/>
            <a:rect l="l" t="t" r="r" b="b"/>
            <a:pathLst>
              <a:path w="13970" h="17145">
                <a:moveTo>
                  <a:pt x="12217" y="0"/>
                </a:moveTo>
                <a:lnTo>
                  <a:pt x="6642" y="1600"/>
                </a:lnTo>
                <a:lnTo>
                  <a:pt x="0" y="11506"/>
                </a:lnTo>
                <a:lnTo>
                  <a:pt x="2628" y="15138"/>
                </a:lnTo>
                <a:lnTo>
                  <a:pt x="4292" y="16535"/>
                </a:lnTo>
                <a:lnTo>
                  <a:pt x="3352" y="13462"/>
                </a:lnTo>
                <a:lnTo>
                  <a:pt x="3492" y="10541"/>
                </a:lnTo>
                <a:lnTo>
                  <a:pt x="7454" y="4559"/>
                </a:lnTo>
                <a:lnTo>
                  <a:pt x="12242" y="1600"/>
                </a:lnTo>
                <a:lnTo>
                  <a:pt x="13957" y="1130"/>
                </a:lnTo>
                <a:lnTo>
                  <a:pt x="12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6992658" y="4671352"/>
            <a:ext cx="17780" cy="31750"/>
          </a:xfrm>
          <a:custGeom>
            <a:avLst/>
            <a:gdLst/>
            <a:ahLst/>
            <a:cxnLst/>
            <a:rect l="l" t="t" r="r" b="b"/>
            <a:pathLst>
              <a:path w="17779" h="31750">
                <a:moveTo>
                  <a:pt x="9639" y="0"/>
                </a:moveTo>
                <a:lnTo>
                  <a:pt x="0" y="8889"/>
                </a:lnTo>
                <a:lnTo>
                  <a:pt x="1130" y="25323"/>
                </a:lnTo>
                <a:lnTo>
                  <a:pt x="10655" y="30416"/>
                </a:lnTo>
                <a:lnTo>
                  <a:pt x="17170" y="31673"/>
                </a:lnTo>
                <a:lnTo>
                  <a:pt x="7962" y="25857"/>
                </a:lnTo>
                <a:lnTo>
                  <a:pt x="5105" y="15836"/>
                </a:lnTo>
                <a:lnTo>
                  <a:pt x="3911" y="11988"/>
                </a:lnTo>
                <a:lnTo>
                  <a:pt x="96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6986079" y="4796167"/>
            <a:ext cx="23495" cy="40640"/>
          </a:xfrm>
          <a:custGeom>
            <a:avLst/>
            <a:gdLst/>
            <a:ahLst/>
            <a:cxnLst/>
            <a:rect l="l" t="t" r="r" b="b"/>
            <a:pathLst>
              <a:path w="23495" h="40639">
                <a:moveTo>
                  <a:pt x="10490" y="0"/>
                </a:moveTo>
                <a:lnTo>
                  <a:pt x="2082" y="6540"/>
                </a:lnTo>
                <a:lnTo>
                  <a:pt x="0" y="11683"/>
                </a:lnTo>
                <a:lnTo>
                  <a:pt x="3251" y="19824"/>
                </a:lnTo>
                <a:lnTo>
                  <a:pt x="4051" y="32588"/>
                </a:lnTo>
                <a:lnTo>
                  <a:pt x="2412" y="40512"/>
                </a:lnTo>
                <a:lnTo>
                  <a:pt x="6769" y="35458"/>
                </a:lnTo>
                <a:lnTo>
                  <a:pt x="9702" y="24676"/>
                </a:lnTo>
                <a:lnTo>
                  <a:pt x="8851" y="14795"/>
                </a:lnTo>
                <a:lnTo>
                  <a:pt x="10464" y="8788"/>
                </a:lnTo>
                <a:lnTo>
                  <a:pt x="19011" y="7785"/>
                </a:lnTo>
                <a:lnTo>
                  <a:pt x="19583" y="7785"/>
                </a:lnTo>
                <a:lnTo>
                  <a:pt x="10490" y="0"/>
                </a:lnTo>
                <a:close/>
              </a:path>
              <a:path w="23495" h="40639">
                <a:moveTo>
                  <a:pt x="19583" y="7785"/>
                </a:moveTo>
                <a:lnTo>
                  <a:pt x="19011" y="7785"/>
                </a:lnTo>
                <a:lnTo>
                  <a:pt x="23418" y="14897"/>
                </a:lnTo>
                <a:lnTo>
                  <a:pt x="23380" y="11036"/>
                </a:lnTo>
                <a:lnTo>
                  <a:pt x="19583" y="778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977951" y="4795558"/>
            <a:ext cx="26670" cy="36195"/>
          </a:xfrm>
          <a:custGeom>
            <a:avLst/>
            <a:gdLst/>
            <a:ahLst/>
            <a:cxnLst/>
            <a:rect l="l" t="t" r="r" b="b"/>
            <a:pathLst>
              <a:path w="26670" h="36195">
                <a:moveTo>
                  <a:pt x="13804" y="0"/>
                </a:moveTo>
                <a:lnTo>
                  <a:pt x="2184" y="3441"/>
                </a:lnTo>
                <a:lnTo>
                  <a:pt x="0" y="9486"/>
                </a:lnTo>
                <a:lnTo>
                  <a:pt x="13017" y="21717"/>
                </a:lnTo>
                <a:lnTo>
                  <a:pt x="8839" y="35826"/>
                </a:lnTo>
                <a:lnTo>
                  <a:pt x="11976" y="34975"/>
                </a:lnTo>
                <a:lnTo>
                  <a:pt x="13202" y="26731"/>
                </a:lnTo>
                <a:lnTo>
                  <a:pt x="13278" y="11285"/>
                </a:lnTo>
                <a:lnTo>
                  <a:pt x="14439" y="6819"/>
                </a:lnTo>
                <a:lnTo>
                  <a:pt x="18058" y="5772"/>
                </a:lnTo>
                <a:lnTo>
                  <a:pt x="24800" y="5772"/>
                </a:lnTo>
                <a:lnTo>
                  <a:pt x="20548" y="2412"/>
                </a:lnTo>
                <a:lnTo>
                  <a:pt x="13804" y="0"/>
                </a:lnTo>
                <a:close/>
              </a:path>
              <a:path w="26670" h="36195">
                <a:moveTo>
                  <a:pt x="24800" y="5772"/>
                </a:moveTo>
                <a:lnTo>
                  <a:pt x="18058" y="5772"/>
                </a:lnTo>
                <a:lnTo>
                  <a:pt x="22896" y="6692"/>
                </a:lnTo>
                <a:lnTo>
                  <a:pt x="26275" y="7555"/>
                </a:lnTo>
                <a:lnTo>
                  <a:pt x="25514" y="6337"/>
                </a:lnTo>
                <a:lnTo>
                  <a:pt x="24800" y="5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6949657" y="4803597"/>
            <a:ext cx="34925" cy="54610"/>
          </a:xfrm>
          <a:custGeom>
            <a:avLst/>
            <a:gdLst/>
            <a:ahLst/>
            <a:cxnLst/>
            <a:rect l="l" t="t" r="r" b="b"/>
            <a:pathLst>
              <a:path w="34925" h="54610">
                <a:moveTo>
                  <a:pt x="7986" y="0"/>
                </a:moveTo>
                <a:lnTo>
                  <a:pt x="3013" y="8125"/>
                </a:lnTo>
                <a:lnTo>
                  <a:pt x="582" y="13328"/>
                </a:lnTo>
                <a:lnTo>
                  <a:pt x="0" y="17855"/>
                </a:lnTo>
                <a:lnTo>
                  <a:pt x="569" y="23952"/>
                </a:lnTo>
                <a:lnTo>
                  <a:pt x="16025" y="54584"/>
                </a:lnTo>
                <a:lnTo>
                  <a:pt x="26496" y="50431"/>
                </a:lnTo>
                <a:lnTo>
                  <a:pt x="25500" y="50431"/>
                </a:lnTo>
                <a:lnTo>
                  <a:pt x="13485" y="48691"/>
                </a:lnTo>
                <a:lnTo>
                  <a:pt x="11047" y="43865"/>
                </a:lnTo>
                <a:lnTo>
                  <a:pt x="8253" y="38023"/>
                </a:lnTo>
                <a:lnTo>
                  <a:pt x="5793" y="32012"/>
                </a:lnTo>
                <a:lnTo>
                  <a:pt x="3767" y="23207"/>
                </a:lnTo>
                <a:lnTo>
                  <a:pt x="3917" y="12304"/>
                </a:lnTo>
                <a:lnTo>
                  <a:pt x="7986" y="0"/>
                </a:lnTo>
                <a:close/>
              </a:path>
              <a:path w="34925" h="54610">
                <a:moveTo>
                  <a:pt x="34669" y="42392"/>
                </a:moveTo>
                <a:lnTo>
                  <a:pt x="25500" y="50431"/>
                </a:lnTo>
                <a:lnTo>
                  <a:pt x="26496" y="50431"/>
                </a:lnTo>
                <a:lnTo>
                  <a:pt x="27265" y="50126"/>
                </a:lnTo>
                <a:lnTo>
                  <a:pt x="34669" y="4239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6642087" y="5075377"/>
            <a:ext cx="171381" cy="31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4638300" y="3344031"/>
            <a:ext cx="4057915" cy="338906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1522412" y="1164158"/>
            <a:ext cx="1642110" cy="384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9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Z</a:t>
            </a:r>
            <a:r>
              <a:rPr spc="64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Y</a:t>
            </a:r>
            <a:r>
              <a:rPr spc="45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M</a:t>
            </a:r>
            <a:r>
              <a:rPr spc="33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Noto Sans CJK JP Regular"/>
              </a:rPr>
              <a:t>4</a:t>
            </a:r>
            <a:endParaRPr spc="140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Noto Sans CJK JP Regular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522219" y="1621749"/>
            <a:ext cx="3347085" cy="5359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0"/>
              </a:spcBef>
            </a:pPr>
            <a:r>
              <a:rPr sz="1400" spc="1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逆向阻⽓⽌回滤芯系</a:t>
            </a:r>
            <a:r>
              <a:rPr sz="1400" spc="2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统</a:t>
            </a:r>
            <a:endParaRPr sz="140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400" spc="10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Deodorization </a:t>
            </a:r>
            <a:r>
              <a:rPr sz="1400" spc="8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valve</a:t>
            </a:r>
            <a:r>
              <a:rPr sz="1400" spc="25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1400" spc="11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assembly</a:t>
            </a:r>
            <a:endParaRPr sz="1400" spc="110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672279" y="4517872"/>
            <a:ext cx="1995805" cy="435609"/>
          </a:xfrm>
          <a:custGeom>
            <a:avLst/>
            <a:gdLst/>
            <a:ahLst/>
            <a:cxnLst/>
            <a:rect l="l" t="t" r="r" b="b"/>
            <a:pathLst>
              <a:path w="1995804" h="435610">
                <a:moveTo>
                  <a:pt x="1995220" y="435483"/>
                </a:moveTo>
                <a:lnTo>
                  <a:pt x="0" y="0"/>
                </a:lnTo>
              </a:path>
            </a:pathLst>
          </a:custGeom>
          <a:ln w="7199">
            <a:solidFill>
              <a:srgbClr val="2319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 txBox="1"/>
          <p:nvPr/>
        </p:nvSpPr>
        <p:spPr>
          <a:xfrm>
            <a:off x="4015740" y="3066415"/>
            <a:ext cx="1029970" cy="37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000"/>
              </a:lnSpc>
              <a:spcBef>
                <a:spcPts val="90"/>
              </a:spcBef>
            </a:pP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第四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代</a:t>
            </a:r>
            <a:r>
              <a:rPr sz="950" spc="15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M</a:t>
            </a:r>
            <a:r>
              <a:rPr sz="950" spc="14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C</a:t>
            </a:r>
            <a:r>
              <a:rPr sz="950" spc="15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-</a:t>
            </a:r>
            <a:r>
              <a:rPr sz="950" spc="5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1</a:t>
            </a:r>
            <a:r>
              <a:rPr sz="950" spc="2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型 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陶瓷接⼝结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构</a:t>
            </a:r>
            <a:endParaRPr sz="950" spc="35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760970" y="3066415"/>
            <a:ext cx="1061720" cy="37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000"/>
              </a:lnSpc>
              <a:spcBef>
                <a:spcPts val="90"/>
              </a:spcBef>
            </a:pP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内装式单阀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碟 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单⾯侧密封系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统</a:t>
            </a:r>
            <a:endParaRPr sz="950" spc="35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5998210" y="2973705"/>
            <a:ext cx="914400" cy="37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000"/>
              </a:lnSpc>
              <a:spcBef>
                <a:spcPts val="90"/>
              </a:spcBef>
            </a:pP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旋涡增压快</a:t>
            </a:r>
            <a:r>
              <a:rPr sz="950" spc="2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速 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进⽔结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构</a:t>
            </a:r>
            <a:endParaRPr sz="950" spc="35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3783330" y="4168775"/>
            <a:ext cx="1085850" cy="37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000"/>
              </a:lnSpc>
              <a:spcBef>
                <a:spcPts val="90"/>
              </a:spcBef>
            </a:pPr>
            <a:r>
              <a:rPr sz="950" spc="15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M</a:t>
            </a:r>
            <a:r>
              <a:rPr sz="950" spc="9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C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胶体侧密</a:t>
            </a:r>
            <a:r>
              <a:rPr sz="950" spc="2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封 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防溢侧流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阀</a:t>
            </a:r>
            <a:endParaRPr sz="950" spc="35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8030210" y="4940935"/>
            <a:ext cx="898525" cy="37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000"/>
              </a:lnSpc>
              <a:spcBef>
                <a:spcPts val="90"/>
              </a:spcBef>
            </a:pPr>
            <a:r>
              <a:rPr sz="950" spc="4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4</a:t>
            </a:r>
            <a:r>
              <a:rPr sz="950" spc="140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型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滤芯底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部 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增压流⽔导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槽</a:t>
            </a:r>
            <a:endParaRPr sz="950" spc="35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8181975" y="3968750"/>
            <a:ext cx="1043940" cy="37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000"/>
              </a:lnSpc>
              <a:spcBef>
                <a:spcPts val="90"/>
              </a:spcBef>
            </a:pPr>
            <a:r>
              <a:rPr sz="950" spc="12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MC-1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型陶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瓷 </a:t>
            </a:r>
            <a:r>
              <a:rPr sz="950" spc="8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外圧⼒连接结</a:t>
            </a:r>
            <a:r>
              <a:rPr sz="950" spc="35" dirty="0">
                <a:solidFill>
                  <a:srgbClr val="B5924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构</a:t>
            </a:r>
            <a:endParaRPr sz="950" spc="35" dirty="0">
              <a:solidFill>
                <a:srgbClr val="B5924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211597" y="2316340"/>
            <a:ext cx="10008235" cy="0"/>
          </a:xfrm>
          <a:custGeom>
            <a:avLst/>
            <a:gdLst/>
            <a:ahLst/>
            <a:cxnLst/>
            <a:rect l="l" t="t" r="r" b="b"/>
            <a:pathLst>
              <a:path w="10008235">
                <a:moveTo>
                  <a:pt x="0" y="0"/>
                </a:moveTo>
                <a:lnTo>
                  <a:pt x="10007607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972111" y="3844163"/>
            <a:ext cx="1207960" cy="1931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6191732" y="3869296"/>
            <a:ext cx="768985" cy="123189"/>
          </a:xfrm>
          <a:custGeom>
            <a:avLst/>
            <a:gdLst/>
            <a:ahLst/>
            <a:cxnLst/>
            <a:rect l="l" t="t" r="r" b="b"/>
            <a:pathLst>
              <a:path w="768984" h="123189">
                <a:moveTo>
                  <a:pt x="384365" y="0"/>
                </a:moveTo>
                <a:lnTo>
                  <a:pt x="306902" y="1248"/>
                </a:lnTo>
                <a:lnTo>
                  <a:pt x="234752" y="4830"/>
                </a:lnTo>
                <a:lnTo>
                  <a:pt x="169462" y="10497"/>
                </a:lnTo>
                <a:lnTo>
                  <a:pt x="112577" y="18003"/>
                </a:lnTo>
                <a:lnTo>
                  <a:pt x="65643" y="27100"/>
                </a:lnTo>
                <a:lnTo>
                  <a:pt x="7808" y="49080"/>
                </a:lnTo>
                <a:lnTo>
                  <a:pt x="0" y="61468"/>
                </a:lnTo>
                <a:lnTo>
                  <a:pt x="7808" y="73855"/>
                </a:lnTo>
                <a:lnTo>
                  <a:pt x="65643" y="95835"/>
                </a:lnTo>
                <a:lnTo>
                  <a:pt x="112577" y="104932"/>
                </a:lnTo>
                <a:lnTo>
                  <a:pt x="169462" y="112438"/>
                </a:lnTo>
                <a:lnTo>
                  <a:pt x="234752" y="118105"/>
                </a:lnTo>
                <a:lnTo>
                  <a:pt x="306902" y="121687"/>
                </a:lnTo>
                <a:lnTo>
                  <a:pt x="384365" y="122936"/>
                </a:lnTo>
                <a:lnTo>
                  <a:pt x="461820" y="121687"/>
                </a:lnTo>
                <a:lnTo>
                  <a:pt x="533963" y="118105"/>
                </a:lnTo>
                <a:lnTo>
                  <a:pt x="599249" y="112438"/>
                </a:lnTo>
                <a:lnTo>
                  <a:pt x="656131" y="104932"/>
                </a:lnTo>
                <a:lnTo>
                  <a:pt x="703063" y="95835"/>
                </a:lnTo>
                <a:lnTo>
                  <a:pt x="760896" y="73855"/>
                </a:lnTo>
                <a:lnTo>
                  <a:pt x="768705" y="61468"/>
                </a:lnTo>
                <a:lnTo>
                  <a:pt x="760896" y="49080"/>
                </a:lnTo>
                <a:lnTo>
                  <a:pt x="703063" y="27100"/>
                </a:lnTo>
                <a:lnTo>
                  <a:pt x="656131" y="18003"/>
                </a:lnTo>
                <a:lnTo>
                  <a:pt x="599249" y="10497"/>
                </a:lnTo>
                <a:lnTo>
                  <a:pt x="533963" y="4830"/>
                </a:lnTo>
                <a:lnTo>
                  <a:pt x="461820" y="1248"/>
                </a:lnTo>
                <a:lnTo>
                  <a:pt x="384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972111" y="3615923"/>
            <a:ext cx="1207960" cy="43533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0149637" y="1239505"/>
            <a:ext cx="874886" cy="9946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  <p:sp>
        <p:nvSpPr>
          <p:cNvPr id="138" name="流程图: 过程 137"/>
          <p:cNvSpPr/>
          <p:nvPr/>
        </p:nvSpPr>
        <p:spPr>
          <a:xfrm>
            <a:off x="4699000" y="5229225"/>
            <a:ext cx="809625" cy="5334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9" name="流程图: 过程 138"/>
          <p:cNvSpPr/>
          <p:nvPr/>
        </p:nvSpPr>
        <p:spPr>
          <a:xfrm>
            <a:off x="5643245" y="5602605"/>
            <a:ext cx="393700" cy="28321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2760" y="3124123"/>
            <a:ext cx="2350135" cy="291465"/>
          </a:xfrm>
          <a:custGeom>
            <a:avLst/>
            <a:gdLst/>
            <a:ahLst/>
            <a:cxnLst/>
            <a:rect l="l" t="t" r="r" b="b"/>
            <a:pathLst>
              <a:path w="2350135" h="291464">
                <a:moveTo>
                  <a:pt x="159308" y="5499"/>
                </a:moveTo>
                <a:lnTo>
                  <a:pt x="107124" y="5499"/>
                </a:lnTo>
                <a:lnTo>
                  <a:pt x="0" y="285673"/>
                </a:lnTo>
                <a:lnTo>
                  <a:pt x="49047" y="285673"/>
                </a:lnTo>
                <a:lnTo>
                  <a:pt x="74548" y="215430"/>
                </a:lnTo>
                <a:lnTo>
                  <a:pt x="239575" y="215430"/>
                </a:lnTo>
                <a:lnTo>
                  <a:pt x="225173" y="177761"/>
                </a:lnTo>
                <a:lnTo>
                  <a:pt x="88277" y="177761"/>
                </a:lnTo>
                <a:lnTo>
                  <a:pt x="132626" y="54940"/>
                </a:lnTo>
                <a:lnTo>
                  <a:pt x="178212" y="54940"/>
                </a:lnTo>
                <a:lnTo>
                  <a:pt x="159308" y="5499"/>
                </a:lnTo>
                <a:close/>
              </a:path>
              <a:path w="2350135" h="291464">
                <a:moveTo>
                  <a:pt x="239575" y="215430"/>
                </a:moveTo>
                <a:lnTo>
                  <a:pt x="191884" y="215430"/>
                </a:lnTo>
                <a:lnTo>
                  <a:pt x="217385" y="285673"/>
                </a:lnTo>
                <a:lnTo>
                  <a:pt x="266433" y="285673"/>
                </a:lnTo>
                <a:lnTo>
                  <a:pt x="239575" y="215430"/>
                </a:lnTo>
                <a:close/>
              </a:path>
              <a:path w="2350135" h="291464">
                <a:moveTo>
                  <a:pt x="178212" y="54940"/>
                </a:moveTo>
                <a:lnTo>
                  <a:pt x="134200" y="54940"/>
                </a:lnTo>
                <a:lnTo>
                  <a:pt x="178142" y="177761"/>
                </a:lnTo>
                <a:lnTo>
                  <a:pt x="225173" y="177761"/>
                </a:lnTo>
                <a:lnTo>
                  <a:pt x="178212" y="54940"/>
                </a:lnTo>
                <a:close/>
              </a:path>
              <a:path w="2350135" h="291464">
                <a:moveTo>
                  <a:pt x="422452" y="5499"/>
                </a:moveTo>
                <a:lnTo>
                  <a:pt x="320039" y="5499"/>
                </a:lnTo>
                <a:lnTo>
                  <a:pt x="320039" y="285673"/>
                </a:lnTo>
                <a:lnTo>
                  <a:pt x="422452" y="285673"/>
                </a:lnTo>
                <a:lnTo>
                  <a:pt x="454356" y="283318"/>
                </a:lnTo>
                <a:lnTo>
                  <a:pt x="482192" y="276253"/>
                </a:lnTo>
                <a:lnTo>
                  <a:pt x="505957" y="264478"/>
                </a:lnTo>
                <a:lnTo>
                  <a:pt x="525652" y="247992"/>
                </a:lnTo>
                <a:lnTo>
                  <a:pt x="526809" y="246430"/>
                </a:lnTo>
                <a:lnTo>
                  <a:pt x="365950" y="246430"/>
                </a:lnTo>
                <a:lnTo>
                  <a:pt x="365950" y="44742"/>
                </a:lnTo>
                <a:lnTo>
                  <a:pt x="526827" y="44742"/>
                </a:lnTo>
                <a:lnTo>
                  <a:pt x="525652" y="43167"/>
                </a:lnTo>
                <a:lnTo>
                  <a:pt x="505957" y="26689"/>
                </a:lnTo>
                <a:lnTo>
                  <a:pt x="482192" y="14917"/>
                </a:lnTo>
                <a:lnTo>
                  <a:pt x="454356" y="7853"/>
                </a:lnTo>
                <a:lnTo>
                  <a:pt x="422452" y="5499"/>
                </a:lnTo>
                <a:close/>
              </a:path>
              <a:path w="2350135" h="291464">
                <a:moveTo>
                  <a:pt x="526827" y="44742"/>
                </a:moveTo>
                <a:lnTo>
                  <a:pt x="413816" y="44742"/>
                </a:lnTo>
                <a:lnTo>
                  <a:pt x="438317" y="46237"/>
                </a:lnTo>
                <a:lnTo>
                  <a:pt x="459238" y="50723"/>
                </a:lnTo>
                <a:lnTo>
                  <a:pt x="500635" y="82306"/>
                </a:lnTo>
                <a:lnTo>
                  <a:pt x="512408" y="120762"/>
                </a:lnTo>
                <a:lnTo>
                  <a:pt x="513880" y="145580"/>
                </a:lnTo>
                <a:lnTo>
                  <a:pt x="512408" y="169785"/>
                </a:lnTo>
                <a:lnTo>
                  <a:pt x="500635" y="208043"/>
                </a:lnTo>
                <a:lnTo>
                  <a:pt x="459038" y="240345"/>
                </a:lnTo>
                <a:lnTo>
                  <a:pt x="413816" y="246430"/>
                </a:lnTo>
                <a:lnTo>
                  <a:pt x="526809" y="246430"/>
                </a:lnTo>
                <a:lnTo>
                  <a:pt x="540414" y="228054"/>
                </a:lnTo>
                <a:lnTo>
                  <a:pt x="550959" y="204339"/>
                </a:lnTo>
                <a:lnTo>
                  <a:pt x="557287" y="176848"/>
                </a:lnTo>
                <a:lnTo>
                  <a:pt x="559396" y="145580"/>
                </a:lnTo>
                <a:lnTo>
                  <a:pt x="557287" y="114167"/>
                </a:lnTo>
                <a:lnTo>
                  <a:pt x="550959" y="86625"/>
                </a:lnTo>
                <a:lnTo>
                  <a:pt x="540414" y="62957"/>
                </a:lnTo>
                <a:lnTo>
                  <a:pt x="526827" y="44742"/>
                </a:lnTo>
                <a:close/>
              </a:path>
              <a:path w="2350135" h="291464">
                <a:moveTo>
                  <a:pt x="653021" y="5499"/>
                </a:moveTo>
                <a:lnTo>
                  <a:pt x="603186" y="5499"/>
                </a:lnTo>
                <a:lnTo>
                  <a:pt x="702856" y="285673"/>
                </a:lnTo>
                <a:lnTo>
                  <a:pt x="758177" y="285673"/>
                </a:lnTo>
                <a:lnTo>
                  <a:pt x="776605" y="233870"/>
                </a:lnTo>
                <a:lnTo>
                  <a:pt x="729932" y="233870"/>
                </a:lnTo>
                <a:lnTo>
                  <a:pt x="653021" y="5499"/>
                </a:lnTo>
                <a:close/>
              </a:path>
              <a:path w="2350135" h="291464">
                <a:moveTo>
                  <a:pt x="857846" y="5499"/>
                </a:moveTo>
                <a:lnTo>
                  <a:pt x="808012" y="5499"/>
                </a:lnTo>
                <a:lnTo>
                  <a:pt x="731113" y="233870"/>
                </a:lnTo>
                <a:lnTo>
                  <a:pt x="776605" y="233870"/>
                </a:lnTo>
                <a:lnTo>
                  <a:pt x="857846" y="5499"/>
                </a:lnTo>
                <a:close/>
              </a:path>
              <a:path w="2350135" h="291464">
                <a:moveTo>
                  <a:pt x="1045260" y="5499"/>
                </a:moveTo>
                <a:lnTo>
                  <a:pt x="993076" y="5499"/>
                </a:lnTo>
                <a:lnTo>
                  <a:pt x="885951" y="285673"/>
                </a:lnTo>
                <a:lnTo>
                  <a:pt x="934999" y="285673"/>
                </a:lnTo>
                <a:lnTo>
                  <a:pt x="960501" y="215430"/>
                </a:lnTo>
                <a:lnTo>
                  <a:pt x="1125527" y="215430"/>
                </a:lnTo>
                <a:lnTo>
                  <a:pt x="1111125" y="177761"/>
                </a:lnTo>
                <a:lnTo>
                  <a:pt x="974242" y="177761"/>
                </a:lnTo>
                <a:lnTo>
                  <a:pt x="1018578" y="54940"/>
                </a:lnTo>
                <a:lnTo>
                  <a:pt x="1064164" y="54940"/>
                </a:lnTo>
                <a:lnTo>
                  <a:pt x="1045260" y="5499"/>
                </a:lnTo>
                <a:close/>
              </a:path>
              <a:path w="2350135" h="291464">
                <a:moveTo>
                  <a:pt x="1125527" y="215430"/>
                </a:moveTo>
                <a:lnTo>
                  <a:pt x="1077836" y="215430"/>
                </a:lnTo>
                <a:lnTo>
                  <a:pt x="1103337" y="285673"/>
                </a:lnTo>
                <a:lnTo>
                  <a:pt x="1152385" y="285673"/>
                </a:lnTo>
                <a:lnTo>
                  <a:pt x="1125527" y="215430"/>
                </a:lnTo>
                <a:close/>
              </a:path>
              <a:path w="2350135" h="291464">
                <a:moveTo>
                  <a:pt x="1064164" y="54940"/>
                </a:moveTo>
                <a:lnTo>
                  <a:pt x="1020152" y="54940"/>
                </a:lnTo>
                <a:lnTo>
                  <a:pt x="1064094" y="177761"/>
                </a:lnTo>
                <a:lnTo>
                  <a:pt x="1111125" y="177761"/>
                </a:lnTo>
                <a:lnTo>
                  <a:pt x="1064164" y="54940"/>
                </a:lnTo>
                <a:close/>
              </a:path>
              <a:path w="2350135" h="291464">
                <a:moveTo>
                  <a:pt x="1251902" y="5499"/>
                </a:moveTo>
                <a:lnTo>
                  <a:pt x="1205991" y="5499"/>
                </a:lnTo>
                <a:lnTo>
                  <a:pt x="1205991" y="285673"/>
                </a:lnTo>
                <a:lnTo>
                  <a:pt x="1251902" y="285673"/>
                </a:lnTo>
                <a:lnTo>
                  <a:pt x="1251902" y="80835"/>
                </a:lnTo>
                <a:lnTo>
                  <a:pt x="1303537" y="80835"/>
                </a:lnTo>
                <a:lnTo>
                  <a:pt x="1251902" y="5499"/>
                </a:lnTo>
                <a:close/>
              </a:path>
              <a:path w="2350135" h="291464">
                <a:moveTo>
                  <a:pt x="1303537" y="80835"/>
                </a:moveTo>
                <a:lnTo>
                  <a:pt x="1253464" y="80835"/>
                </a:lnTo>
                <a:lnTo>
                  <a:pt x="1393558" y="285673"/>
                </a:lnTo>
                <a:lnTo>
                  <a:pt x="1438287" y="285673"/>
                </a:lnTo>
                <a:lnTo>
                  <a:pt x="1438287" y="207581"/>
                </a:lnTo>
                <a:lnTo>
                  <a:pt x="1390408" y="207581"/>
                </a:lnTo>
                <a:lnTo>
                  <a:pt x="1303537" y="80835"/>
                </a:lnTo>
                <a:close/>
              </a:path>
              <a:path w="2350135" h="291464">
                <a:moveTo>
                  <a:pt x="1438287" y="5499"/>
                </a:moveTo>
                <a:lnTo>
                  <a:pt x="1391983" y="5499"/>
                </a:lnTo>
                <a:lnTo>
                  <a:pt x="1391983" y="207581"/>
                </a:lnTo>
                <a:lnTo>
                  <a:pt x="1438287" y="207581"/>
                </a:lnTo>
                <a:lnTo>
                  <a:pt x="1438287" y="5499"/>
                </a:lnTo>
                <a:close/>
              </a:path>
              <a:path w="2350135" h="291464">
                <a:moveTo>
                  <a:pt x="1640992" y="0"/>
                </a:moveTo>
                <a:lnTo>
                  <a:pt x="1581646" y="11087"/>
                </a:lnTo>
                <a:lnTo>
                  <a:pt x="1538579" y="44348"/>
                </a:lnTo>
                <a:lnTo>
                  <a:pt x="1515330" y="88979"/>
                </a:lnTo>
                <a:lnTo>
                  <a:pt x="1507578" y="145973"/>
                </a:lnTo>
                <a:lnTo>
                  <a:pt x="1509443" y="176289"/>
                </a:lnTo>
                <a:lnTo>
                  <a:pt x="1524354" y="226910"/>
                </a:lnTo>
                <a:lnTo>
                  <a:pt x="1556872" y="266444"/>
                </a:lnTo>
                <a:lnTo>
                  <a:pt x="1609061" y="288414"/>
                </a:lnTo>
                <a:lnTo>
                  <a:pt x="1641779" y="291160"/>
                </a:lnTo>
                <a:lnTo>
                  <a:pt x="1663708" y="289541"/>
                </a:lnTo>
                <a:lnTo>
                  <a:pt x="1683967" y="284684"/>
                </a:lnTo>
                <a:lnTo>
                  <a:pt x="1702557" y="276592"/>
                </a:lnTo>
                <a:lnTo>
                  <a:pt x="1719478" y="265264"/>
                </a:lnTo>
                <a:lnTo>
                  <a:pt x="1734559" y="250748"/>
                </a:lnTo>
                <a:lnTo>
                  <a:pt x="1641386" y="250748"/>
                </a:lnTo>
                <a:lnTo>
                  <a:pt x="1619928" y="248958"/>
                </a:lnTo>
                <a:lnTo>
                  <a:pt x="1573504" y="222097"/>
                </a:lnTo>
                <a:lnTo>
                  <a:pt x="1554739" y="169271"/>
                </a:lnTo>
                <a:lnTo>
                  <a:pt x="1553489" y="145973"/>
                </a:lnTo>
                <a:lnTo>
                  <a:pt x="1554765" y="123018"/>
                </a:lnTo>
                <a:lnTo>
                  <a:pt x="1564971" y="85348"/>
                </a:lnTo>
                <a:lnTo>
                  <a:pt x="1601466" y="47977"/>
                </a:lnTo>
                <a:lnTo>
                  <a:pt x="1640217" y="40424"/>
                </a:lnTo>
                <a:lnTo>
                  <a:pt x="1737051" y="40424"/>
                </a:lnTo>
                <a:lnTo>
                  <a:pt x="1736250" y="39247"/>
                </a:lnTo>
                <a:lnTo>
                  <a:pt x="1722615" y="25907"/>
                </a:lnTo>
                <a:lnTo>
                  <a:pt x="1705596" y="14573"/>
                </a:lnTo>
                <a:lnTo>
                  <a:pt x="1686318" y="6476"/>
                </a:lnTo>
                <a:lnTo>
                  <a:pt x="1664783" y="1619"/>
                </a:lnTo>
                <a:lnTo>
                  <a:pt x="1640992" y="0"/>
                </a:lnTo>
                <a:close/>
              </a:path>
              <a:path w="2350135" h="291464">
                <a:moveTo>
                  <a:pt x="1763420" y="188353"/>
                </a:moveTo>
                <a:lnTo>
                  <a:pt x="1718690" y="188353"/>
                </a:lnTo>
                <a:lnTo>
                  <a:pt x="1713832" y="203412"/>
                </a:lnTo>
                <a:lnTo>
                  <a:pt x="1707505" y="216412"/>
                </a:lnTo>
                <a:lnTo>
                  <a:pt x="1668562" y="247119"/>
                </a:lnTo>
                <a:lnTo>
                  <a:pt x="1641386" y="250748"/>
                </a:lnTo>
                <a:lnTo>
                  <a:pt x="1734559" y="250748"/>
                </a:lnTo>
                <a:lnTo>
                  <a:pt x="1735175" y="250156"/>
                </a:lnTo>
                <a:lnTo>
                  <a:pt x="1747731" y="232300"/>
                </a:lnTo>
                <a:lnTo>
                  <a:pt x="1757145" y="211699"/>
                </a:lnTo>
                <a:lnTo>
                  <a:pt x="1763420" y="188353"/>
                </a:lnTo>
                <a:close/>
              </a:path>
              <a:path w="2350135" h="291464">
                <a:moveTo>
                  <a:pt x="1737051" y="40424"/>
                </a:moveTo>
                <a:lnTo>
                  <a:pt x="1640217" y="40424"/>
                </a:lnTo>
                <a:lnTo>
                  <a:pt x="1654414" y="41207"/>
                </a:lnTo>
                <a:lnTo>
                  <a:pt x="1667190" y="43561"/>
                </a:lnTo>
                <a:lnTo>
                  <a:pt x="1704660" y="69556"/>
                </a:lnTo>
                <a:lnTo>
                  <a:pt x="1714766" y="93395"/>
                </a:lnTo>
                <a:lnTo>
                  <a:pt x="1759496" y="93395"/>
                </a:lnTo>
                <a:lnTo>
                  <a:pt x="1754690" y="72990"/>
                </a:lnTo>
                <a:lnTo>
                  <a:pt x="1746942" y="54941"/>
                </a:lnTo>
                <a:lnTo>
                  <a:pt x="1737051" y="40424"/>
                </a:lnTo>
                <a:close/>
              </a:path>
              <a:path w="2350135" h="291464">
                <a:moveTo>
                  <a:pt x="2034806" y="5499"/>
                </a:moveTo>
                <a:lnTo>
                  <a:pt x="1832724" y="5499"/>
                </a:lnTo>
                <a:lnTo>
                  <a:pt x="1832724" y="285673"/>
                </a:lnTo>
                <a:lnTo>
                  <a:pt x="2041474" y="285673"/>
                </a:lnTo>
                <a:lnTo>
                  <a:pt x="2041474" y="246430"/>
                </a:lnTo>
                <a:lnTo>
                  <a:pt x="1878634" y="246430"/>
                </a:lnTo>
                <a:lnTo>
                  <a:pt x="1878634" y="161670"/>
                </a:lnTo>
                <a:lnTo>
                  <a:pt x="2025383" y="161670"/>
                </a:lnTo>
                <a:lnTo>
                  <a:pt x="2025383" y="122427"/>
                </a:lnTo>
                <a:lnTo>
                  <a:pt x="1878634" y="122427"/>
                </a:lnTo>
                <a:lnTo>
                  <a:pt x="1878634" y="44742"/>
                </a:lnTo>
                <a:lnTo>
                  <a:pt x="2034806" y="44742"/>
                </a:lnTo>
                <a:lnTo>
                  <a:pt x="2034806" y="5499"/>
                </a:lnTo>
                <a:close/>
              </a:path>
              <a:path w="2350135" h="291464">
                <a:moveTo>
                  <a:pt x="2213190" y="5499"/>
                </a:moveTo>
                <a:lnTo>
                  <a:pt x="2110778" y="5499"/>
                </a:lnTo>
                <a:lnTo>
                  <a:pt x="2110778" y="285673"/>
                </a:lnTo>
                <a:lnTo>
                  <a:pt x="2213190" y="285673"/>
                </a:lnTo>
                <a:lnTo>
                  <a:pt x="2245094" y="283318"/>
                </a:lnTo>
                <a:lnTo>
                  <a:pt x="2272930" y="276253"/>
                </a:lnTo>
                <a:lnTo>
                  <a:pt x="2296695" y="264478"/>
                </a:lnTo>
                <a:lnTo>
                  <a:pt x="2316391" y="247992"/>
                </a:lnTo>
                <a:lnTo>
                  <a:pt x="2317547" y="246430"/>
                </a:lnTo>
                <a:lnTo>
                  <a:pt x="2156688" y="246430"/>
                </a:lnTo>
                <a:lnTo>
                  <a:pt x="2156688" y="44742"/>
                </a:lnTo>
                <a:lnTo>
                  <a:pt x="2317565" y="44742"/>
                </a:lnTo>
                <a:lnTo>
                  <a:pt x="2316391" y="43167"/>
                </a:lnTo>
                <a:lnTo>
                  <a:pt x="2296695" y="26689"/>
                </a:lnTo>
                <a:lnTo>
                  <a:pt x="2272930" y="14917"/>
                </a:lnTo>
                <a:lnTo>
                  <a:pt x="2245094" y="7853"/>
                </a:lnTo>
                <a:lnTo>
                  <a:pt x="2213190" y="5499"/>
                </a:lnTo>
                <a:close/>
              </a:path>
              <a:path w="2350135" h="291464">
                <a:moveTo>
                  <a:pt x="2317565" y="44742"/>
                </a:moveTo>
                <a:lnTo>
                  <a:pt x="2204554" y="44742"/>
                </a:lnTo>
                <a:lnTo>
                  <a:pt x="2229055" y="46237"/>
                </a:lnTo>
                <a:lnTo>
                  <a:pt x="2249976" y="50723"/>
                </a:lnTo>
                <a:lnTo>
                  <a:pt x="2291373" y="82306"/>
                </a:lnTo>
                <a:lnTo>
                  <a:pt x="2303146" y="120762"/>
                </a:lnTo>
                <a:lnTo>
                  <a:pt x="2304618" y="145580"/>
                </a:lnTo>
                <a:lnTo>
                  <a:pt x="2303146" y="169785"/>
                </a:lnTo>
                <a:lnTo>
                  <a:pt x="2291373" y="208043"/>
                </a:lnTo>
                <a:lnTo>
                  <a:pt x="2249781" y="240345"/>
                </a:lnTo>
                <a:lnTo>
                  <a:pt x="2204554" y="246430"/>
                </a:lnTo>
                <a:lnTo>
                  <a:pt x="2317547" y="246430"/>
                </a:lnTo>
                <a:lnTo>
                  <a:pt x="2331152" y="228054"/>
                </a:lnTo>
                <a:lnTo>
                  <a:pt x="2341697" y="204339"/>
                </a:lnTo>
                <a:lnTo>
                  <a:pt x="2348025" y="176848"/>
                </a:lnTo>
                <a:lnTo>
                  <a:pt x="2350135" y="145580"/>
                </a:lnTo>
                <a:lnTo>
                  <a:pt x="2348025" y="114167"/>
                </a:lnTo>
                <a:lnTo>
                  <a:pt x="2341697" y="86625"/>
                </a:lnTo>
                <a:lnTo>
                  <a:pt x="2331152" y="62957"/>
                </a:lnTo>
                <a:lnTo>
                  <a:pt x="2317565" y="44742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35633" y="3783114"/>
            <a:ext cx="2677795" cy="260985"/>
          </a:xfrm>
          <a:custGeom>
            <a:avLst/>
            <a:gdLst/>
            <a:ahLst/>
            <a:cxnLst/>
            <a:rect l="l" t="t" r="r" b="b"/>
            <a:pathLst>
              <a:path w="2677795" h="260985">
                <a:moveTo>
                  <a:pt x="123228" y="40030"/>
                </a:moveTo>
                <a:lnTo>
                  <a:pt x="82156" y="40030"/>
                </a:lnTo>
                <a:lnTo>
                  <a:pt x="82156" y="255612"/>
                </a:lnTo>
                <a:lnTo>
                  <a:pt x="123228" y="255612"/>
                </a:lnTo>
                <a:lnTo>
                  <a:pt x="123228" y="40030"/>
                </a:lnTo>
                <a:close/>
              </a:path>
              <a:path w="2677795" h="260985">
                <a:moveTo>
                  <a:pt x="205384" y="4927"/>
                </a:moveTo>
                <a:lnTo>
                  <a:pt x="0" y="4927"/>
                </a:lnTo>
                <a:lnTo>
                  <a:pt x="0" y="40030"/>
                </a:lnTo>
                <a:lnTo>
                  <a:pt x="205384" y="40030"/>
                </a:lnTo>
                <a:lnTo>
                  <a:pt x="205384" y="4927"/>
                </a:lnTo>
                <a:close/>
              </a:path>
              <a:path w="2677795" h="260985">
                <a:moveTo>
                  <a:pt x="439432" y="4927"/>
                </a:moveTo>
                <a:lnTo>
                  <a:pt x="258622" y="4927"/>
                </a:lnTo>
                <a:lnTo>
                  <a:pt x="258622" y="255612"/>
                </a:lnTo>
                <a:lnTo>
                  <a:pt x="445401" y="255612"/>
                </a:lnTo>
                <a:lnTo>
                  <a:pt x="445401" y="220497"/>
                </a:lnTo>
                <a:lnTo>
                  <a:pt x="299694" y="220497"/>
                </a:lnTo>
                <a:lnTo>
                  <a:pt x="299694" y="144665"/>
                </a:lnTo>
                <a:lnTo>
                  <a:pt x="431012" y="144665"/>
                </a:lnTo>
                <a:lnTo>
                  <a:pt x="431012" y="109550"/>
                </a:lnTo>
                <a:lnTo>
                  <a:pt x="299694" y="109550"/>
                </a:lnTo>
                <a:lnTo>
                  <a:pt x="299694" y="40030"/>
                </a:lnTo>
                <a:lnTo>
                  <a:pt x="439432" y="40030"/>
                </a:lnTo>
                <a:lnTo>
                  <a:pt x="439432" y="4927"/>
                </a:lnTo>
                <a:close/>
              </a:path>
              <a:path w="2677795" h="260985">
                <a:moveTo>
                  <a:pt x="616254" y="0"/>
                </a:moveTo>
                <a:lnTo>
                  <a:pt x="563151" y="9923"/>
                </a:lnTo>
                <a:lnTo>
                  <a:pt x="524611" y="39687"/>
                </a:lnTo>
                <a:lnTo>
                  <a:pt x="503809" y="79624"/>
                </a:lnTo>
                <a:lnTo>
                  <a:pt x="496874" y="130619"/>
                </a:lnTo>
                <a:lnTo>
                  <a:pt x="498541" y="157739"/>
                </a:lnTo>
                <a:lnTo>
                  <a:pt x="511882" y="203026"/>
                </a:lnTo>
                <a:lnTo>
                  <a:pt x="540981" y="238405"/>
                </a:lnTo>
                <a:lnTo>
                  <a:pt x="587678" y="258070"/>
                </a:lnTo>
                <a:lnTo>
                  <a:pt x="616953" y="260527"/>
                </a:lnTo>
                <a:lnTo>
                  <a:pt x="636570" y="259079"/>
                </a:lnTo>
                <a:lnTo>
                  <a:pt x="654694" y="254735"/>
                </a:lnTo>
                <a:lnTo>
                  <a:pt x="671327" y="247492"/>
                </a:lnTo>
                <a:lnTo>
                  <a:pt x="686473" y="237350"/>
                </a:lnTo>
                <a:lnTo>
                  <a:pt x="699973" y="224358"/>
                </a:lnTo>
                <a:lnTo>
                  <a:pt x="616597" y="224358"/>
                </a:lnTo>
                <a:lnTo>
                  <a:pt x="597400" y="222755"/>
                </a:lnTo>
                <a:lnTo>
                  <a:pt x="555866" y="198729"/>
                </a:lnTo>
                <a:lnTo>
                  <a:pt x="539078" y="151464"/>
                </a:lnTo>
                <a:lnTo>
                  <a:pt x="537959" y="130619"/>
                </a:lnTo>
                <a:lnTo>
                  <a:pt x="539099" y="110076"/>
                </a:lnTo>
                <a:lnTo>
                  <a:pt x="556209" y="63207"/>
                </a:lnTo>
                <a:lnTo>
                  <a:pt x="596960" y="37860"/>
                </a:lnTo>
                <a:lnTo>
                  <a:pt x="615543" y="36169"/>
                </a:lnTo>
                <a:lnTo>
                  <a:pt x="702196" y="36169"/>
                </a:lnTo>
                <a:lnTo>
                  <a:pt x="701479" y="35117"/>
                </a:lnTo>
                <a:lnTo>
                  <a:pt x="689279" y="23177"/>
                </a:lnTo>
                <a:lnTo>
                  <a:pt x="674049" y="13040"/>
                </a:lnTo>
                <a:lnTo>
                  <a:pt x="656801" y="5797"/>
                </a:lnTo>
                <a:lnTo>
                  <a:pt x="637535" y="1449"/>
                </a:lnTo>
                <a:lnTo>
                  <a:pt x="616254" y="0"/>
                </a:lnTo>
                <a:close/>
              </a:path>
              <a:path w="2677795" h="260985">
                <a:moveTo>
                  <a:pt x="725792" y="168541"/>
                </a:moveTo>
                <a:lnTo>
                  <a:pt x="685761" y="168541"/>
                </a:lnTo>
                <a:lnTo>
                  <a:pt x="681418" y="182012"/>
                </a:lnTo>
                <a:lnTo>
                  <a:pt x="675759" y="193640"/>
                </a:lnTo>
                <a:lnTo>
                  <a:pt x="640915" y="221110"/>
                </a:lnTo>
                <a:lnTo>
                  <a:pt x="616597" y="224358"/>
                </a:lnTo>
                <a:lnTo>
                  <a:pt x="699973" y="224358"/>
                </a:lnTo>
                <a:lnTo>
                  <a:pt x="700517" y="223834"/>
                </a:lnTo>
                <a:lnTo>
                  <a:pt x="711752" y="207860"/>
                </a:lnTo>
                <a:lnTo>
                  <a:pt x="720177" y="189430"/>
                </a:lnTo>
                <a:lnTo>
                  <a:pt x="725792" y="168541"/>
                </a:lnTo>
                <a:close/>
              </a:path>
              <a:path w="2677795" h="260985">
                <a:moveTo>
                  <a:pt x="702196" y="36169"/>
                </a:moveTo>
                <a:lnTo>
                  <a:pt x="615543" y="36169"/>
                </a:lnTo>
                <a:lnTo>
                  <a:pt x="628252" y="36872"/>
                </a:lnTo>
                <a:lnTo>
                  <a:pt x="639687" y="38979"/>
                </a:lnTo>
                <a:lnTo>
                  <a:pt x="673215" y="62239"/>
                </a:lnTo>
                <a:lnTo>
                  <a:pt x="682256" y="83565"/>
                </a:lnTo>
                <a:lnTo>
                  <a:pt x="722287" y="83565"/>
                </a:lnTo>
                <a:lnTo>
                  <a:pt x="717981" y="65311"/>
                </a:lnTo>
                <a:lnTo>
                  <a:pt x="711046" y="49161"/>
                </a:lnTo>
                <a:lnTo>
                  <a:pt x="702196" y="36169"/>
                </a:lnTo>
                <a:close/>
              </a:path>
              <a:path w="2677795" h="260985">
                <a:moveTo>
                  <a:pt x="828878" y="4927"/>
                </a:moveTo>
                <a:lnTo>
                  <a:pt x="787793" y="4927"/>
                </a:lnTo>
                <a:lnTo>
                  <a:pt x="787793" y="255612"/>
                </a:lnTo>
                <a:lnTo>
                  <a:pt x="828878" y="255612"/>
                </a:lnTo>
                <a:lnTo>
                  <a:pt x="828878" y="144665"/>
                </a:lnTo>
                <a:lnTo>
                  <a:pt x="997051" y="144665"/>
                </a:lnTo>
                <a:lnTo>
                  <a:pt x="997051" y="109550"/>
                </a:lnTo>
                <a:lnTo>
                  <a:pt x="828878" y="109550"/>
                </a:lnTo>
                <a:lnTo>
                  <a:pt x="828878" y="4927"/>
                </a:lnTo>
                <a:close/>
              </a:path>
              <a:path w="2677795" h="260985">
                <a:moveTo>
                  <a:pt x="997051" y="144665"/>
                </a:moveTo>
                <a:lnTo>
                  <a:pt x="955967" y="144665"/>
                </a:lnTo>
                <a:lnTo>
                  <a:pt x="955967" y="255612"/>
                </a:lnTo>
                <a:lnTo>
                  <a:pt x="997051" y="255612"/>
                </a:lnTo>
                <a:lnTo>
                  <a:pt x="997051" y="144665"/>
                </a:lnTo>
                <a:close/>
              </a:path>
              <a:path w="2677795" h="260985">
                <a:moveTo>
                  <a:pt x="997051" y="4927"/>
                </a:moveTo>
                <a:lnTo>
                  <a:pt x="955967" y="4927"/>
                </a:lnTo>
                <a:lnTo>
                  <a:pt x="955967" y="109550"/>
                </a:lnTo>
                <a:lnTo>
                  <a:pt x="997051" y="109550"/>
                </a:lnTo>
                <a:lnTo>
                  <a:pt x="997051" y="4927"/>
                </a:lnTo>
                <a:close/>
              </a:path>
              <a:path w="2677795" h="260985">
                <a:moveTo>
                  <a:pt x="1110665" y="4927"/>
                </a:moveTo>
                <a:lnTo>
                  <a:pt x="1069594" y="4927"/>
                </a:lnTo>
                <a:lnTo>
                  <a:pt x="1069594" y="255612"/>
                </a:lnTo>
                <a:lnTo>
                  <a:pt x="1110665" y="255612"/>
                </a:lnTo>
                <a:lnTo>
                  <a:pt x="1110665" y="72339"/>
                </a:lnTo>
                <a:lnTo>
                  <a:pt x="1156874" y="72339"/>
                </a:lnTo>
                <a:lnTo>
                  <a:pt x="1110665" y="4927"/>
                </a:lnTo>
                <a:close/>
              </a:path>
              <a:path w="2677795" h="260985">
                <a:moveTo>
                  <a:pt x="1156874" y="72339"/>
                </a:moveTo>
                <a:lnTo>
                  <a:pt x="1112075" y="72339"/>
                </a:lnTo>
                <a:lnTo>
                  <a:pt x="1237411" y="255612"/>
                </a:lnTo>
                <a:lnTo>
                  <a:pt x="1277442" y="255612"/>
                </a:lnTo>
                <a:lnTo>
                  <a:pt x="1277442" y="185737"/>
                </a:lnTo>
                <a:lnTo>
                  <a:pt x="1234605" y="185737"/>
                </a:lnTo>
                <a:lnTo>
                  <a:pt x="1156874" y="72339"/>
                </a:lnTo>
                <a:close/>
              </a:path>
              <a:path w="2677795" h="260985">
                <a:moveTo>
                  <a:pt x="1277442" y="4927"/>
                </a:moveTo>
                <a:lnTo>
                  <a:pt x="1236014" y="4927"/>
                </a:lnTo>
                <a:lnTo>
                  <a:pt x="1236014" y="185737"/>
                </a:lnTo>
                <a:lnTo>
                  <a:pt x="1277442" y="185737"/>
                </a:lnTo>
                <a:lnTo>
                  <a:pt x="1277442" y="4927"/>
                </a:lnTo>
                <a:close/>
              </a:path>
              <a:path w="2677795" h="260985">
                <a:moveTo>
                  <a:pt x="1461274" y="0"/>
                </a:moveTo>
                <a:lnTo>
                  <a:pt x="1409490" y="9396"/>
                </a:lnTo>
                <a:lnTo>
                  <a:pt x="1370698" y="37566"/>
                </a:lnTo>
                <a:lnTo>
                  <a:pt x="1347255" y="78563"/>
                </a:lnTo>
                <a:lnTo>
                  <a:pt x="1339443" y="130619"/>
                </a:lnTo>
                <a:lnTo>
                  <a:pt x="1341396" y="157872"/>
                </a:lnTo>
                <a:lnTo>
                  <a:pt x="1357022" y="204216"/>
                </a:lnTo>
                <a:lnTo>
                  <a:pt x="1388733" y="239589"/>
                </a:lnTo>
                <a:lnTo>
                  <a:pt x="1434024" y="258201"/>
                </a:lnTo>
                <a:lnTo>
                  <a:pt x="1461274" y="260527"/>
                </a:lnTo>
                <a:lnTo>
                  <a:pt x="1488530" y="258222"/>
                </a:lnTo>
                <a:lnTo>
                  <a:pt x="1512712" y="251309"/>
                </a:lnTo>
                <a:lnTo>
                  <a:pt x="1533823" y="239787"/>
                </a:lnTo>
                <a:lnTo>
                  <a:pt x="1551082" y="224358"/>
                </a:lnTo>
                <a:lnTo>
                  <a:pt x="1461274" y="224358"/>
                </a:lnTo>
                <a:lnTo>
                  <a:pt x="1442755" y="222734"/>
                </a:lnTo>
                <a:lnTo>
                  <a:pt x="1400886" y="198373"/>
                </a:lnTo>
                <a:lnTo>
                  <a:pt x="1381799" y="150914"/>
                </a:lnTo>
                <a:lnTo>
                  <a:pt x="1380528" y="130619"/>
                </a:lnTo>
                <a:lnTo>
                  <a:pt x="1381799" y="110166"/>
                </a:lnTo>
                <a:lnTo>
                  <a:pt x="1400886" y="62496"/>
                </a:lnTo>
                <a:lnTo>
                  <a:pt x="1443020" y="37815"/>
                </a:lnTo>
                <a:lnTo>
                  <a:pt x="1461274" y="36169"/>
                </a:lnTo>
                <a:lnTo>
                  <a:pt x="1550696" y="36169"/>
                </a:lnTo>
                <a:lnTo>
                  <a:pt x="1533823" y="20938"/>
                </a:lnTo>
                <a:lnTo>
                  <a:pt x="1512712" y="9305"/>
                </a:lnTo>
                <a:lnTo>
                  <a:pt x="1488530" y="2326"/>
                </a:lnTo>
                <a:lnTo>
                  <a:pt x="1461274" y="0"/>
                </a:lnTo>
                <a:close/>
              </a:path>
              <a:path w="2677795" h="260985">
                <a:moveTo>
                  <a:pt x="1550696" y="36169"/>
                </a:moveTo>
                <a:lnTo>
                  <a:pt x="1461274" y="36169"/>
                </a:lnTo>
                <a:lnTo>
                  <a:pt x="1479777" y="37727"/>
                </a:lnTo>
                <a:lnTo>
                  <a:pt x="1495950" y="42400"/>
                </a:lnTo>
                <a:lnTo>
                  <a:pt x="1530380" y="75053"/>
                </a:lnTo>
                <a:lnTo>
                  <a:pt x="1542033" y="130619"/>
                </a:lnTo>
                <a:lnTo>
                  <a:pt x="1540738" y="151373"/>
                </a:lnTo>
                <a:lnTo>
                  <a:pt x="1521320" y="199428"/>
                </a:lnTo>
                <a:lnTo>
                  <a:pt x="1479643" y="222800"/>
                </a:lnTo>
                <a:lnTo>
                  <a:pt x="1461274" y="224358"/>
                </a:lnTo>
                <a:lnTo>
                  <a:pt x="1551082" y="224358"/>
                </a:lnTo>
                <a:lnTo>
                  <a:pt x="1575563" y="182664"/>
                </a:lnTo>
                <a:lnTo>
                  <a:pt x="1583461" y="130619"/>
                </a:lnTo>
                <a:lnTo>
                  <a:pt x="1581487" y="102922"/>
                </a:lnTo>
                <a:lnTo>
                  <a:pt x="1575563" y="78125"/>
                </a:lnTo>
                <a:lnTo>
                  <a:pt x="1565689" y="56226"/>
                </a:lnTo>
                <a:lnTo>
                  <a:pt x="1551863" y="37223"/>
                </a:lnTo>
                <a:lnTo>
                  <a:pt x="1550696" y="36169"/>
                </a:lnTo>
                <a:close/>
              </a:path>
              <a:path w="2677795" h="260985">
                <a:moveTo>
                  <a:pt x="1686191" y="4927"/>
                </a:moveTo>
                <a:lnTo>
                  <a:pt x="1645462" y="4927"/>
                </a:lnTo>
                <a:lnTo>
                  <a:pt x="1645462" y="255612"/>
                </a:lnTo>
                <a:lnTo>
                  <a:pt x="1821713" y="255612"/>
                </a:lnTo>
                <a:lnTo>
                  <a:pt x="1821713" y="220497"/>
                </a:lnTo>
                <a:lnTo>
                  <a:pt x="1686191" y="220497"/>
                </a:lnTo>
                <a:lnTo>
                  <a:pt x="1686191" y="4927"/>
                </a:lnTo>
                <a:close/>
              </a:path>
              <a:path w="2677795" h="260985">
                <a:moveTo>
                  <a:pt x="1988007" y="0"/>
                </a:moveTo>
                <a:lnTo>
                  <a:pt x="1936216" y="9396"/>
                </a:lnTo>
                <a:lnTo>
                  <a:pt x="1897418" y="37566"/>
                </a:lnTo>
                <a:lnTo>
                  <a:pt x="1873980" y="78563"/>
                </a:lnTo>
                <a:lnTo>
                  <a:pt x="1866163" y="130619"/>
                </a:lnTo>
                <a:lnTo>
                  <a:pt x="1868118" y="157872"/>
                </a:lnTo>
                <a:lnTo>
                  <a:pt x="1883747" y="204216"/>
                </a:lnTo>
                <a:lnTo>
                  <a:pt x="1915453" y="239589"/>
                </a:lnTo>
                <a:lnTo>
                  <a:pt x="1960749" y="258201"/>
                </a:lnTo>
                <a:lnTo>
                  <a:pt x="1988007" y="260527"/>
                </a:lnTo>
                <a:lnTo>
                  <a:pt x="2015257" y="258222"/>
                </a:lnTo>
                <a:lnTo>
                  <a:pt x="2039439" y="251309"/>
                </a:lnTo>
                <a:lnTo>
                  <a:pt x="2060548" y="239787"/>
                </a:lnTo>
                <a:lnTo>
                  <a:pt x="2077802" y="224358"/>
                </a:lnTo>
                <a:lnTo>
                  <a:pt x="1988007" y="224358"/>
                </a:lnTo>
                <a:lnTo>
                  <a:pt x="1969480" y="222734"/>
                </a:lnTo>
                <a:lnTo>
                  <a:pt x="1927606" y="198373"/>
                </a:lnTo>
                <a:lnTo>
                  <a:pt x="1908521" y="150914"/>
                </a:lnTo>
                <a:lnTo>
                  <a:pt x="1907247" y="130619"/>
                </a:lnTo>
                <a:lnTo>
                  <a:pt x="1908521" y="110166"/>
                </a:lnTo>
                <a:lnTo>
                  <a:pt x="1927606" y="62496"/>
                </a:lnTo>
                <a:lnTo>
                  <a:pt x="1969745" y="37815"/>
                </a:lnTo>
                <a:lnTo>
                  <a:pt x="1988007" y="36169"/>
                </a:lnTo>
                <a:lnTo>
                  <a:pt x="2077416" y="36169"/>
                </a:lnTo>
                <a:lnTo>
                  <a:pt x="2060548" y="20938"/>
                </a:lnTo>
                <a:lnTo>
                  <a:pt x="2039439" y="9305"/>
                </a:lnTo>
                <a:lnTo>
                  <a:pt x="2015257" y="2326"/>
                </a:lnTo>
                <a:lnTo>
                  <a:pt x="1988007" y="0"/>
                </a:lnTo>
                <a:close/>
              </a:path>
              <a:path w="2677795" h="260985">
                <a:moveTo>
                  <a:pt x="2077416" y="36169"/>
                </a:moveTo>
                <a:lnTo>
                  <a:pt x="1988007" y="36169"/>
                </a:lnTo>
                <a:lnTo>
                  <a:pt x="2006504" y="37727"/>
                </a:lnTo>
                <a:lnTo>
                  <a:pt x="2022676" y="42400"/>
                </a:lnTo>
                <a:lnTo>
                  <a:pt x="2057100" y="75053"/>
                </a:lnTo>
                <a:lnTo>
                  <a:pt x="2068753" y="130619"/>
                </a:lnTo>
                <a:lnTo>
                  <a:pt x="2067458" y="151373"/>
                </a:lnTo>
                <a:lnTo>
                  <a:pt x="2048040" y="199428"/>
                </a:lnTo>
                <a:lnTo>
                  <a:pt x="2006368" y="222800"/>
                </a:lnTo>
                <a:lnTo>
                  <a:pt x="1988007" y="224358"/>
                </a:lnTo>
                <a:lnTo>
                  <a:pt x="2077802" y="224358"/>
                </a:lnTo>
                <a:lnTo>
                  <a:pt x="2102283" y="182664"/>
                </a:lnTo>
                <a:lnTo>
                  <a:pt x="2110181" y="130619"/>
                </a:lnTo>
                <a:lnTo>
                  <a:pt x="2108206" y="102922"/>
                </a:lnTo>
                <a:lnTo>
                  <a:pt x="2102283" y="78125"/>
                </a:lnTo>
                <a:lnTo>
                  <a:pt x="2092409" y="56226"/>
                </a:lnTo>
                <a:lnTo>
                  <a:pt x="2078583" y="37223"/>
                </a:lnTo>
                <a:lnTo>
                  <a:pt x="2077416" y="36169"/>
                </a:lnTo>
                <a:close/>
              </a:path>
              <a:path w="2677795" h="260985">
                <a:moveTo>
                  <a:pt x="2281034" y="0"/>
                </a:moveTo>
                <a:lnTo>
                  <a:pt x="2230821" y="9656"/>
                </a:lnTo>
                <a:lnTo>
                  <a:pt x="2192553" y="38620"/>
                </a:lnTo>
                <a:lnTo>
                  <a:pt x="2169379" y="79883"/>
                </a:lnTo>
                <a:lnTo>
                  <a:pt x="2161654" y="131317"/>
                </a:lnTo>
                <a:lnTo>
                  <a:pt x="2163585" y="158090"/>
                </a:lnTo>
                <a:lnTo>
                  <a:pt x="2179035" y="203734"/>
                </a:lnTo>
                <a:lnTo>
                  <a:pt x="2210877" y="239192"/>
                </a:lnTo>
                <a:lnTo>
                  <a:pt x="2257397" y="258156"/>
                </a:lnTo>
                <a:lnTo>
                  <a:pt x="2285593" y="260527"/>
                </a:lnTo>
                <a:lnTo>
                  <a:pt x="2301898" y="260001"/>
                </a:lnTo>
                <a:lnTo>
                  <a:pt x="2346337" y="252094"/>
                </a:lnTo>
                <a:lnTo>
                  <a:pt x="2381885" y="235505"/>
                </a:lnTo>
                <a:lnTo>
                  <a:pt x="2391981" y="228218"/>
                </a:lnTo>
                <a:lnTo>
                  <a:pt x="2391981" y="224713"/>
                </a:lnTo>
                <a:lnTo>
                  <a:pt x="2290152" y="224713"/>
                </a:lnTo>
                <a:lnTo>
                  <a:pt x="2268823" y="223132"/>
                </a:lnTo>
                <a:lnTo>
                  <a:pt x="2222741" y="199428"/>
                </a:lnTo>
                <a:lnTo>
                  <a:pt x="2203988" y="152163"/>
                </a:lnTo>
                <a:lnTo>
                  <a:pt x="2202738" y="131317"/>
                </a:lnTo>
                <a:lnTo>
                  <a:pt x="2204143" y="109483"/>
                </a:lnTo>
                <a:lnTo>
                  <a:pt x="2225205" y="60045"/>
                </a:lnTo>
                <a:lnTo>
                  <a:pt x="2264243" y="37662"/>
                </a:lnTo>
                <a:lnTo>
                  <a:pt x="2281034" y="36169"/>
                </a:lnTo>
                <a:lnTo>
                  <a:pt x="2371428" y="36169"/>
                </a:lnTo>
                <a:lnTo>
                  <a:pt x="2369465" y="33252"/>
                </a:lnTo>
                <a:lnTo>
                  <a:pt x="2357221" y="21424"/>
                </a:lnTo>
                <a:lnTo>
                  <a:pt x="2342057" y="12055"/>
                </a:lnTo>
                <a:lnTo>
                  <a:pt x="2324304" y="5359"/>
                </a:lnTo>
                <a:lnTo>
                  <a:pt x="2303963" y="1340"/>
                </a:lnTo>
                <a:lnTo>
                  <a:pt x="2281034" y="0"/>
                </a:lnTo>
                <a:close/>
              </a:path>
              <a:path w="2677795" h="260985">
                <a:moveTo>
                  <a:pt x="2391981" y="122186"/>
                </a:moveTo>
                <a:lnTo>
                  <a:pt x="2284539" y="122186"/>
                </a:lnTo>
                <a:lnTo>
                  <a:pt x="2284539" y="157302"/>
                </a:lnTo>
                <a:lnTo>
                  <a:pt x="2350897" y="157302"/>
                </a:lnTo>
                <a:lnTo>
                  <a:pt x="2350897" y="208914"/>
                </a:lnTo>
                <a:lnTo>
                  <a:pt x="2307534" y="223658"/>
                </a:lnTo>
                <a:lnTo>
                  <a:pt x="2290152" y="224713"/>
                </a:lnTo>
                <a:lnTo>
                  <a:pt x="2391981" y="224713"/>
                </a:lnTo>
                <a:lnTo>
                  <a:pt x="2391981" y="122186"/>
                </a:lnTo>
                <a:close/>
              </a:path>
              <a:path w="2677795" h="260985">
                <a:moveTo>
                  <a:pt x="2371428" y="36169"/>
                </a:moveTo>
                <a:lnTo>
                  <a:pt x="2281034" y="36169"/>
                </a:lnTo>
                <a:lnTo>
                  <a:pt x="2294702" y="36915"/>
                </a:lnTo>
                <a:lnTo>
                  <a:pt x="2306923" y="39152"/>
                </a:lnTo>
                <a:lnTo>
                  <a:pt x="2341241" y="63292"/>
                </a:lnTo>
                <a:lnTo>
                  <a:pt x="2349499" y="84277"/>
                </a:lnTo>
                <a:lnTo>
                  <a:pt x="2390927" y="84277"/>
                </a:lnTo>
                <a:lnTo>
                  <a:pt x="2386319" y="64676"/>
                </a:lnTo>
                <a:lnTo>
                  <a:pt x="2379165" y="47669"/>
                </a:lnTo>
                <a:lnTo>
                  <a:pt x="2371428" y="36169"/>
                </a:lnTo>
                <a:close/>
              </a:path>
              <a:path w="2677795" h="260985">
                <a:moveTo>
                  <a:pt x="2487688" y="4927"/>
                </a:moveTo>
                <a:lnTo>
                  <a:pt x="2438184" y="4927"/>
                </a:lnTo>
                <a:lnTo>
                  <a:pt x="2537193" y="155892"/>
                </a:lnTo>
                <a:lnTo>
                  <a:pt x="2537193" y="255612"/>
                </a:lnTo>
                <a:lnTo>
                  <a:pt x="2578277" y="255612"/>
                </a:lnTo>
                <a:lnTo>
                  <a:pt x="2578277" y="155892"/>
                </a:lnTo>
                <a:lnTo>
                  <a:pt x="2603373" y="117627"/>
                </a:lnTo>
                <a:lnTo>
                  <a:pt x="2557907" y="117627"/>
                </a:lnTo>
                <a:lnTo>
                  <a:pt x="2487688" y="4927"/>
                </a:lnTo>
                <a:close/>
              </a:path>
              <a:path w="2677795" h="260985">
                <a:moveTo>
                  <a:pt x="2677286" y="4927"/>
                </a:moveTo>
                <a:lnTo>
                  <a:pt x="2627782" y="4927"/>
                </a:lnTo>
                <a:lnTo>
                  <a:pt x="2557907" y="117627"/>
                </a:lnTo>
                <a:lnTo>
                  <a:pt x="2603373" y="117627"/>
                </a:lnTo>
                <a:lnTo>
                  <a:pt x="2677286" y="4927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06739" y="3488423"/>
            <a:ext cx="2006600" cy="221615"/>
          </a:xfrm>
          <a:custGeom>
            <a:avLst/>
            <a:gdLst/>
            <a:ahLst/>
            <a:cxnLst/>
            <a:rect l="l" t="t" r="r" b="b"/>
            <a:pathLst>
              <a:path w="2006600" h="221614">
                <a:moveTo>
                  <a:pt x="26644" y="146710"/>
                </a:moveTo>
                <a:lnTo>
                  <a:pt x="0" y="149097"/>
                </a:lnTo>
                <a:lnTo>
                  <a:pt x="953" y="159561"/>
                </a:lnTo>
                <a:lnTo>
                  <a:pt x="3228" y="169462"/>
                </a:lnTo>
                <a:lnTo>
                  <a:pt x="25031" y="202476"/>
                </a:lnTo>
                <a:lnTo>
                  <a:pt x="64531" y="219424"/>
                </a:lnTo>
                <a:lnTo>
                  <a:pt x="91211" y="221551"/>
                </a:lnTo>
                <a:lnTo>
                  <a:pt x="102461" y="221018"/>
                </a:lnTo>
                <a:lnTo>
                  <a:pt x="141110" y="208557"/>
                </a:lnTo>
                <a:lnTo>
                  <a:pt x="155449" y="196405"/>
                </a:lnTo>
                <a:lnTo>
                  <a:pt x="89916" y="196405"/>
                </a:lnTo>
                <a:lnTo>
                  <a:pt x="81008" y="196003"/>
                </a:lnTo>
                <a:lnTo>
                  <a:pt x="44348" y="182606"/>
                </a:lnTo>
                <a:lnTo>
                  <a:pt x="27896" y="154426"/>
                </a:lnTo>
                <a:lnTo>
                  <a:pt x="26644" y="146710"/>
                </a:lnTo>
                <a:close/>
              </a:path>
              <a:path w="2006600" h="221614">
                <a:moveTo>
                  <a:pt x="83527" y="0"/>
                </a:moveTo>
                <a:lnTo>
                  <a:pt x="44208" y="7340"/>
                </a:lnTo>
                <a:lnTo>
                  <a:pt x="13281" y="35970"/>
                </a:lnTo>
                <a:lnTo>
                  <a:pt x="8089" y="59181"/>
                </a:lnTo>
                <a:lnTo>
                  <a:pt x="8557" y="66383"/>
                </a:lnTo>
                <a:lnTo>
                  <a:pt x="31242" y="101609"/>
                </a:lnTo>
                <a:lnTo>
                  <a:pt x="93259" y="122584"/>
                </a:lnTo>
                <a:lnTo>
                  <a:pt x="104113" y="125431"/>
                </a:lnTo>
                <a:lnTo>
                  <a:pt x="141160" y="147358"/>
                </a:lnTo>
                <a:lnTo>
                  <a:pt x="143103" y="153200"/>
                </a:lnTo>
                <a:lnTo>
                  <a:pt x="143103" y="166471"/>
                </a:lnTo>
                <a:lnTo>
                  <a:pt x="112109" y="193689"/>
                </a:lnTo>
                <a:lnTo>
                  <a:pt x="89916" y="196405"/>
                </a:lnTo>
                <a:lnTo>
                  <a:pt x="155449" y="196405"/>
                </a:lnTo>
                <a:lnTo>
                  <a:pt x="170357" y="157479"/>
                </a:lnTo>
                <a:lnTo>
                  <a:pt x="169797" y="149097"/>
                </a:lnTo>
                <a:lnTo>
                  <a:pt x="150107" y="115030"/>
                </a:lnTo>
                <a:lnTo>
                  <a:pt x="102356" y="95419"/>
                </a:lnTo>
                <a:lnTo>
                  <a:pt x="86336" y="91596"/>
                </a:lnTo>
                <a:lnTo>
                  <a:pt x="70789" y="87735"/>
                </a:lnTo>
                <a:lnTo>
                  <a:pt x="35318" y="65024"/>
                </a:lnTo>
                <a:lnTo>
                  <a:pt x="35398" y="56647"/>
                </a:lnTo>
                <a:lnTo>
                  <a:pt x="62368" y="27512"/>
                </a:lnTo>
                <a:lnTo>
                  <a:pt x="84632" y="25158"/>
                </a:lnTo>
                <a:lnTo>
                  <a:pt x="149578" y="25158"/>
                </a:lnTo>
                <a:lnTo>
                  <a:pt x="148113" y="23262"/>
                </a:lnTo>
                <a:lnTo>
                  <a:pt x="105943" y="1919"/>
                </a:lnTo>
                <a:lnTo>
                  <a:pt x="95085" y="479"/>
                </a:lnTo>
                <a:lnTo>
                  <a:pt x="83527" y="0"/>
                </a:lnTo>
                <a:close/>
              </a:path>
              <a:path w="2006600" h="221614">
                <a:moveTo>
                  <a:pt x="149578" y="25158"/>
                </a:moveTo>
                <a:lnTo>
                  <a:pt x="84632" y="25158"/>
                </a:lnTo>
                <a:lnTo>
                  <a:pt x="96228" y="25804"/>
                </a:lnTo>
                <a:lnTo>
                  <a:pt x="106325" y="27746"/>
                </a:lnTo>
                <a:lnTo>
                  <a:pt x="135076" y="56647"/>
                </a:lnTo>
                <a:lnTo>
                  <a:pt x="136817" y="66166"/>
                </a:lnTo>
                <a:lnTo>
                  <a:pt x="164058" y="64071"/>
                </a:lnTo>
                <a:lnTo>
                  <a:pt x="163124" y="54885"/>
                </a:lnTo>
                <a:lnTo>
                  <a:pt x="161062" y="46189"/>
                </a:lnTo>
                <a:lnTo>
                  <a:pt x="157870" y="37989"/>
                </a:lnTo>
                <a:lnTo>
                  <a:pt x="153543" y="30289"/>
                </a:lnTo>
                <a:lnTo>
                  <a:pt x="149578" y="25158"/>
                </a:lnTo>
                <a:close/>
              </a:path>
              <a:path w="2006600" h="221614">
                <a:moveTo>
                  <a:pt x="315531" y="3594"/>
                </a:moveTo>
                <a:lnTo>
                  <a:pt x="284340" y="3594"/>
                </a:lnTo>
                <a:lnTo>
                  <a:pt x="202107" y="217957"/>
                </a:lnTo>
                <a:lnTo>
                  <a:pt x="232194" y="217957"/>
                </a:lnTo>
                <a:lnTo>
                  <a:pt x="255447" y="152996"/>
                </a:lnTo>
                <a:lnTo>
                  <a:pt x="376358" y="152996"/>
                </a:lnTo>
                <a:lnTo>
                  <a:pt x="366973" y="129946"/>
                </a:lnTo>
                <a:lnTo>
                  <a:pt x="263779" y="129946"/>
                </a:lnTo>
                <a:lnTo>
                  <a:pt x="287286" y="67017"/>
                </a:lnTo>
                <a:lnTo>
                  <a:pt x="290804" y="56807"/>
                </a:lnTo>
                <a:lnTo>
                  <a:pt x="293946" y="46534"/>
                </a:lnTo>
                <a:lnTo>
                  <a:pt x="296714" y="36187"/>
                </a:lnTo>
                <a:lnTo>
                  <a:pt x="299110" y="25755"/>
                </a:lnTo>
                <a:lnTo>
                  <a:pt x="324554" y="25755"/>
                </a:lnTo>
                <a:lnTo>
                  <a:pt x="315531" y="3594"/>
                </a:lnTo>
                <a:close/>
              </a:path>
              <a:path w="2006600" h="221614">
                <a:moveTo>
                  <a:pt x="376358" y="152996"/>
                </a:moveTo>
                <a:lnTo>
                  <a:pt x="345719" y="152996"/>
                </a:lnTo>
                <a:lnTo>
                  <a:pt x="370522" y="217957"/>
                </a:lnTo>
                <a:lnTo>
                  <a:pt x="402805" y="217957"/>
                </a:lnTo>
                <a:lnTo>
                  <a:pt x="376358" y="152996"/>
                </a:lnTo>
                <a:close/>
              </a:path>
              <a:path w="2006600" h="221614">
                <a:moveTo>
                  <a:pt x="428726" y="3594"/>
                </a:moveTo>
                <a:lnTo>
                  <a:pt x="397979" y="3594"/>
                </a:lnTo>
                <a:lnTo>
                  <a:pt x="480809" y="217957"/>
                </a:lnTo>
                <a:lnTo>
                  <a:pt x="510311" y="217957"/>
                </a:lnTo>
                <a:lnTo>
                  <a:pt x="519471" y="194462"/>
                </a:lnTo>
                <a:lnTo>
                  <a:pt x="495630" y="194462"/>
                </a:lnTo>
                <a:lnTo>
                  <a:pt x="493242" y="186122"/>
                </a:lnTo>
                <a:lnTo>
                  <a:pt x="490564" y="177498"/>
                </a:lnTo>
                <a:lnTo>
                  <a:pt x="487613" y="168584"/>
                </a:lnTo>
                <a:lnTo>
                  <a:pt x="484403" y="159372"/>
                </a:lnTo>
                <a:lnTo>
                  <a:pt x="428726" y="3594"/>
                </a:lnTo>
                <a:close/>
              </a:path>
              <a:path w="2006600" h="221614">
                <a:moveTo>
                  <a:pt x="593890" y="3594"/>
                </a:moveTo>
                <a:lnTo>
                  <a:pt x="564946" y="3594"/>
                </a:lnTo>
                <a:lnTo>
                  <a:pt x="507161" y="159372"/>
                </a:lnTo>
                <a:lnTo>
                  <a:pt x="503970" y="168134"/>
                </a:lnTo>
                <a:lnTo>
                  <a:pt x="500986" y="176898"/>
                </a:lnTo>
                <a:lnTo>
                  <a:pt x="498207" y="185672"/>
                </a:lnTo>
                <a:lnTo>
                  <a:pt x="495630" y="194462"/>
                </a:lnTo>
                <a:lnTo>
                  <a:pt x="519471" y="194462"/>
                </a:lnTo>
                <a:lnTo>
                  <a:pt x="593890" y="3594"/>
                </a:lnTo>
                <a:close/>
              </a:path>
              <a:path w="2006600" h="221614">
                <a:moveTo>
                  <a:pt x="324554" y="25755"/>
                </a:moveTo>
                <a:lnTo>
                  <a:pt x="299110" y="25755"/>
                </a:lnTo>
                <a:lnTo>
                  <a:pt x="302059" y="35175"/>
                </a:lnTo>
                <a:lnTo>
                  <a:pt x="305598" y="45775"/>
                </a:lnTo>
                <a:lnTo>
                  <a:pt x="309734" y="57554"/>
                </a:lnTo>
                <a:lnTo>
                  <a:pt x="314477" y="70510"/>
                </a:lnTo>
                <a:lnTo>
                  <a:pt x="336842" y="129946"/>
                </a:lnTo>
                <a:lnTo>
                  <a:pt x="366973" y="129946"/>
                </a:lnTo>
                <a:lnTo>
                  <a:pt x="324554" y="25755"/>
                </a:lnTo>
                <a:close/>
              </a:path>
              <a:path w="2006600" h="221614">
                <a:moveTo>
                  <a:pt x="791451" y="3594"/>
                </a:moveTo>
                <a:lnTo>
                  <a:pt x="636663" y="3594"/>
                </a:lnTo>
                <a:lnTo>
                  <a:pt x="636663" y="217957"/>
                </a:lnTo>
                <a:lnTo>
                  <a:pt x="796544" y="217957"/>
                </a:lnTo>
                <a:lnTo>
                  <a:pt x="796544" y="192811"/>
                </a:lnTo>
                <a:lnTo>
                  <a:pt x="665111" y="192811"/>
                </a:lnTo>
                <a:lnTo>
                  <a:pt x="665111" y="119761"/>
                </a:lnTo>
                <a:lnTo>
                  <a:pt x="783374" y="119761"/>
                </a:lnTo>
                <a:lnTo>
                  <a:pt x="783374" y="94614"/>
                </a:lnTo>
                <a:lnTo>
                  <a:pt x="665111" y="94614"/>
                </a:lnTo>
                <a:lnTo>
                  <a:pt x="665111" y="28752"/>
                </a:lnTo>
                <a:lnTo>
                  <a:pt x="791451" y="28752"/>
                </a:lnTo>
                <a:lnTo>
                  <a:pt x="791451" y="3594"/>
                </a:lnTo>
                <a:close/>
              </a:path>
              <a:path w="2006600" h="221614">
                <a:moveTo>
                  <a:pt x="928928" y="3594"/>
                </a:moveTo>
                <a:lnTo>
                  <a:pt x="899490" y="3594"/>
                </a:lnTo>
                <a:lnTo>
                  <a:pt x="955929" y="217957"/>
                </a:lnTo>
                <a:lnTo>
                  <a:pt x="985558" y="217957"/>
                </a:lnTo>
                <a:lnTo>
                  <a:pt x="993812" y="187972"/>
                </a:lnTo>
                <a:lnTo>
                  <a:pt x="970292" y="187972"/>
                </a:lnTo>
                <a:lnTo>
                  <a:pt x="968226" y="177093"/>
                </a:lnTo>
                <a:lnTo>
                  <a:pt x="965995" y="166160"/>
                </a:lnTo>
                <a:lnTo>
                  <a:pt x="963604" y="155179"/>
                </a:lnTo>
                <a:lnTo>
                  <a:pt x="961059" y="144157"/>
                </a:lnTo>
                <a:lnTo>
                  <a:pt x="928928" y="3594"/>
                </a:lnTo>
                <a:close/>
              </a:path>
              <a:path w="2006600" h="221614">
                <a:moveTo>
                  <a:pt x="1062207" y="29489"/>
                </a:moveTo>
                <a:lnTo>
                  <a:pt x="1037056" y="29489"/>
                </a:lnTo>
                <a:lnTo>
                  <a:pt x="1044003" y="54648"/>
                </a:lnTo>
                <a:lnTo>
                  <a:pt x="1088948" y="217957"/>
                </a:lnTo>
                <a:lnTo>
                  <a:pt x="1116545" y="217957"/>
                </a:lnTo>
                <a:lnTo>
                  <a:pt x="1124754" y="187972"/>
                </a:lnTo>
                <a:lnTo>
                  <a:pt x="1102334" y="187972"/>
                </a:lnTo>
                <a:lnTo>
                  <a:pt x="1099263" y="169949"/>
                </a:lnTo>
                <a:lnTo>
                  <a:pt x="1095448" y="151298"/>
                </a:lnTo>
                <a:lnTo>
                  <a:pt x="1090893" y="132022"/>
                </a:lnTo>
                <a:lnTo>
                  <a:pt x="1085608" y="112128"/>
                </a:lnTo>
                <a:lnTo>
                  <a:pt x="1062207" y="29489"/>
                </a:lnTo>
                <a:close/>
              </a:path>
              <a:path w="2006600" h="221614">
                <a:moveTo>
                  <a:pt x="1054874" y="3594"/>
                </a:moveTo>
                <a:lnTo>
                  <a:pt x="1020686" y="3594"/>
                </a:lnTo>
                <a:lnTo>
                  <a:pt x="980173" y="148450"/>
                </a:lnTo>
                <a:lnTo>
                  <a:pt x="979020" y="152884"/>
                </a:lnTo>
                <a:lnTo>
                  <a:pt x="975691" y="166189"/>
                </a:lnTo>
                <a:lnTo>
                  <a:pt x="970292" y="187972"/>
                </a:lnTo>
                <a:lnTo>
                  <a:pt x="993812" y="187972"/>
                </a:lnTo>
                <a:lnTo>
                  <a:pt x="1030528" y="54597"/>
                </a:lnTo>
                <a:lnTo>
                  <a:pt x="1037056" y="29489"/>
                </a:lnTo>
                <a:lnTo>
                  <a:pt x="1062207" y="29489"/>
                </a:lnTo>
                <a:lnTo>
                  <a:pt x="1054874" y="3594"/>
                </a:lnTo>
                <a:close/>
              </a:path>
              <a:path w="2006600" h="221614">
                <a:moveTo>
                  <a:pt x="1175232" y="3594"/>
                </a:moveTo>
                <a:lnTo>
                  <a:pt x="1146733" y="3594"/>
                </a:lnTo>
                <a:lnTo>
                  <a:pt x="1113256" y="141414"/>
                </a:lnTo>
                <a:lnTo>
                  <a:pt x="1110073" y="154175"/>
                </a:lnTo>
                <a:lnTo>
                  <a:pt x="1107190" y="166189"/>
                </a:lnTo>
                <a:lnTo>
                  <a:pt x="1104610" y="177454"/>
                </a:lnTo>
                <a:lnTo>
                  <a:pt x="1102334" y="187972"/>
                </a:lnTo>
                <a:lnTo>
                  <a:pt x="1124754" y="187972"/>
                </a:lnTo>
                <a:lnTo>
                  <a:pt x="1175232" y="3594"/>
                </a:lnTo>
                <a:close/>
              </a:path>
              <a:path w="2006600" h="221614">
                <a:moveTo>
                  <a:pt x="1296949" y="3594"/>
                </a:moveTo>
                <a:lnTo>
                  <a:pt x="1265770" y="3594"/>
                </a:lnTo>
                <a:lnTo>
                  <a:pt x="1183538" y="217957"/>
                </a:lnTo>
                <a:lnTo>
                  <a:pt x="1213624" y="217957"/>
                </a:lnTo>
                <a:lnTo>
                  <a:pt x="1236878" y="152996"/>
                </a:lnTo>
                <a:lnTo>
                  <a:pt x="1357776" y="152996"/>
                </a:lnTo>
                <a:lnTo>
                  <a:pt x="1348391" y="129946"/>
                </a:lnTo>
                <a:lnTo>
                  <a:pt x="1245209" y="129946"/>
                </a:lnTo>
                <a:lnTo>
                  <a:pt x="1268704" y="67017"/>
                </a:lnTo>
                <a:lnTo>
                  <a:pt x="1272223" y="56807"/>
                </a:lnTo>
                <a:lnTo>
                  <a:pt x="1275370" y="46534"/>
                </a:lnTo>
                <a:lnTo>
                  <a:pt x="1278143" y="36187"/>
                </a:lnTo>
                <a:lnTo>
                  <a:pt x="1280540" y="25755"/>
                </a:lnTo>
                <a:lnTo>
                  <a:pt x="1305972" y="25755"/>
                </a:lnTo>
                <a:lnTo>
                  <a:pt x="1296949" y="3594"/>
                </a:lnTo>
                <a:close/>
              </a:path>
              <a:path w="2006600" h="221614">
                <a:moveTo>
                  <a:pt x="1357776" y="152996"/>
                </a:moveTo>
                <a:lnTo>
                  <a:pt x="1327137" y="152996"/>
                </a:lnTo>
                <a:lnTo>
                  <a:pt x="1351940" y="217957"/>
                </a:lnTo>
                <a:lnTo>
                  <a:pt x="1384223" y="217957"/>
                </a:lnTo>
                <a:lnTo>
                  <a:pt x="1357776" y="152996"/>
                </a:lnTo>
                <a:close/>
              </a:path>
              <a:path w="2006600" h="221614">
                <a:moveTo>
                  <a:pt x="1305972" y="25755"/>
                </a:moveTo>
                <a:lnTo>
                  <a:pt x="1280540" y="25755"/>
                </a:lnTo>
                <a:lnTo>
                  <a:pt x="1283488" y="35175"/>
                </a:lnTo>
                <a:lnTo>
                  <a:pt x="1287024" y="45775"/>
                </a:lnTo>
                <a:lnTo>
                  <a:pt x="1291160" y="57554"/>
                </a:lnTo>
                <a:lnTo>
                  <a:pt x="1295908" y="70510"/>
                </a:lnTo>
                <a:lnTo>
                  <a:pt x="1318260" y="129946"/>
                </a:lnTo>
                <a:lnTo>
                  <a:pt x="1348391" y="129946"/>
                </a:lnTo>
                <a:lnTo>
                  <a:pt x="1305972" y="25755"/>
                </a:lnTo>
                <a:close/>
              </a:path>
              <a:path w="2006600" h="221614">
                <a:moveTo>
                  <a:pt x="1484096" y="28752"/>
                </a:moveTo>
                <a:lnTo>
                  <a:pt x="1455648" y="28752"/>
                </a:lnTo>
                <a:lnTo>
                  <a:pt x="1455648" y="217957"/>
                </a:lnTo>
                <a:lnTo>
                  <a:pt x="1484096" y="217957"/>
                </a:lnTo>
                <a:lnTo>
                  <a:pt x="1484096" y="28752"/>
                </a:lnTo>
                <a:close/>
              </a:path>
              <a:path w="2006600" h="221614">
                <a:moveTo>
                  <a:pt x="1554746" y="3594"/>
                </a:moveTo>
                <a:lnTo>
                  <a:pt x="1384998" y="3594"/>
                </a:lnTo>
                <a:lnTo>
                  <a:pt x="1384998" y="28752"/>
                </a:lnTo>
                <a:lnTo>
                  <a:pt x="1554746" y="28752"/>
                </a:lnTo>
                <a:lnTo>
                  <a:pt x="1554746" y="3594"/>
                </a:lnTo>
                <a:close/>
              </a:path>
              <a:path w="2006600" h="221614">
                <a:moveTo>
                  <a:pt x="1756067" y="3594"/>
                </a:moveTo>
                <a:lnTo>
                  <a:pt x="1601279" y="3594"/>
                </a:lnTo>
                <a:lnTo>
                  <a:pt x="1601279" y="217957"/>
                </a:lnTo>
                <a:lnTo>
                  <a:pt x="1761159" y="217957"/>
                </a:lnTo>
                <a:lnTo>
                  <a:pt x="1761159" y="192811"/>
                </a:lnTo>
                <a:lnTo>
                  <a:pt x="1629727" y="192811"/>
                </a:lnTo>
                <a:lnTo>
                  <a:pt x="1629727" y="119761"/>
                </a:lnTo>
                <a:lnTo>
                  <a:pt x="1747977" y="119761"/>
                </a:lnTo>
                <a:lnTo>
                  <a:pt x="1747977" y="94614"/>
                </a:lnTo>
                <a:lnTo>
                  <a:pt x="1629727" y="94614"/>
                </a:lnTo>
                <a:lnTo>
                  <a:pt x="1629727" y="28752"/>
                </a:lnTo>
                <a:lnTo>
                  <a:pt x="1756067" y="28752"/>
                </a:lnTo>
                <a:lnTo>
                  <a:pt x="1756067" y="3594"/>
                </a:lnTo>
                <a:close/>
              </a:path>
              <a:path w="2006600" h="221614">
                <a:moveTo>
                  <a:pt x="1912620" y="3594"/>
                </a:moveTo>
                <a:lnTo>
                  <a:pt x="1817611" y="3594"/>
                </a:lnTo>
                <a:lnTo>
                  <a:pt x="1817611" y="217957"/>
                </a:lnTo>
                <a:lnTo>
                  <a:pt x="1846046" y="217957"/>
                </a:lnTo>
                <a:lnTo>
                  <a:pt x="1846046" y="122758"/>
                </a:lnTo>
                <a:lnTo>
                  <a:pt x="1933571" y="122758"/>
                </a:lnTo>
                <a:lnTo>
                  <a:pt x="1928533" y="120357"/>
                </a:lnTo>
                <a:lnTo>
                  <a:pt x="1942943" y="117520"/>
                </a:lnTo>
                <a:lnTo>
                  <a:pt x="1955334" y="113271"/>
                </a:lnTo>
                <a:lnTo>
                  <a:pt x="1965714" y="107602"/>
                </a:lnTo>
                <a:lnTo>
                  <a:pt x="1974088" y="100507"/>
                </a:lnTo>
                <a:lnTo>
                  <a:pt x="1975880" y="98209"/>
                </a:lnTo>
                <a:lnTo>
                  <a:pt x="1846046" y="98209"/>
                </a:lnTo>
                <a:lnTo>
                  <a:pt x="1846046" y="27254"/>
                </a:lnTo>
                <a:lnTo>
                  <a:pt x="1978198" y="27254"/>
                </a:lnTo>
                <a:lnTo>
                  <a:pt x="1975151" y="22999"/>
                </a:lnTo>
                <a:lnTo>
                  <a:pt x="1937843" y="5046"/>
                </a:lnTo>
                <a:lnTo>
                  <a:pt x="1926093" y="3957"/>
                </a:lnTo>
                <a:lnTo>
                  <a:pt x="1912620" y="3594"/>
                </a:lnTo>
                <a:close/>
              </a:path>
              <a:path w="2006600" h="221614">
                <a:moveTo>
                  <a:pt x="1933571" y="122758"/>
                </a:moveTo>
                <a:lnTo>
                  <a:pt x="1886216" y="122758"/>
                </a:lnTo>
                <a:lnTo>
                  <a:pt x="1891461" y="123101"/>
                </a:lnTo>
                <a:lnTo>
                  <a:pt x="1894662" y="123748"/>
                </a:lnTo>
                <a:lnTo>
                  <a:pt x="1926279" y="149452"/>
                </a:lnTo>
                <a:lnTo>
                  <a:pt x="1970747" y="217957"/>
                </a:lnTo>
                <a:lnTo>
                  <a:pt x="2006180" y="217957"/>
                </a:lnTo>
                <a:lnTo>
                  <a:pt x="1969096" y="159575"/>
                </a:lnTo>
                <a:lnTo>
                  <a:pt x="1941753" y="127546"/>
                </a:lnTo>
                <a:lnTo>
                  <a:pt x="1936076" y="123951"/>
                </a:lnTo>
                <a:lnTo>
                  <a:pt x="1933571" y="122758"/>
                </a:lnTo>
                <a:close/>
              </a:path>
              <a:path w="2006600" h="221614">
                <a:moveTo>
                  <a:pt x="1978198" y="27254"/>
                </a:moveTo>
                <a:lnTo>
                  <a:pt x="1913813" y="27254"/>
                </a:lnTo>
                <a:lnTo>
                  <a:pt x="1924884" y="27862"/>
                </a:lnTo>
                <a:lnTo>
                  <a:pt x="1934362" y="29691"/>
                </a:lnTo>
                <a:lnTo>
                  <a:pt x="1959516" y="62026"/>
                </a:lnTo>
                <a:lnTo>
                  <a:pt x="1959521" y="69011"/>
                </a:lnTo>
                <a:lnTo>
                  <a:pt x="1957628" y="75399"/>
                </a:lnTo>
                <a:lnTo>
                  <a:pt x="1953831" y="81292"/>
                </a:lnTo>
                <a:lnTo>
                  <a:pt x="1950097" y="87223"/>
                </a:lnTo>
                <a:lnTo>
                  <a:pt x="1906930" y="98209"/>
                </a:lnTo>
                <a:lnTo>
                  <a:pt x="1975880" y="98209"/>
                </a:lnTo>
                <a:lnTo>
                  <a:pt x="1980542" y="92230"/>
                </a:lnTo>
                <a:lnTo>
                  <a:pt x="1985159" y="83057"/>
                </a:lnTo>
                <a:lnTo>
                  <a:pt x="1987932" y="72990"/>
                </a:lnTo>
                <a:lnTo>
                  <a:pt x="1988858" y="62026"/>
                </a:lnTo>
                <a:lnTo>
                  <a:pt x="1988306" y="53383"/>
                </a:lnTo>
                <a:lnTo>
                  <a:pt x="1986648" y="45118"/>
                </a:lnTo>
                <a:lnTo>
                  <a:pt x="1983875" y="37236"/>
                </a:lnTo>
                <a:lnTo>
                  <a:pt x="1979943" y="29691"/>
                </a:lnTo>
                <a:lnTo>
                  <a:pt x="1978198" y="27254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47802" y="1341894"/>
            <a:ext cx="5197424" cy="526796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59988" y="4302556"/>
            <a:ext cx="1581811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800" spc="120" dirty="0">
                <a:solidFill>
                  <a:srgbClr val="C1A25F"/>
                </a:solidFill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华世</a:t>
            </a:r>
            <a:r>
              <a:rPr sz="1800" spc="120" dirty="0">
                <a:solidFill>
                  <a:srgbClr val="C1A25F"/>
                </a:solidFill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⽆⽔技</a:t>
            </a:r>
            <a:r>
              <a:rPr sz="1800" dirty="0">
                <a:solidFill>
                  <a:srgbClr val="C1A25F"/>
                </a:solidFill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术</a:t>
            </a:r>
            <a:endParaRPr sz="1800" dirty="0">
              <a:latin typeface="苹方 特粗" panose="020B0800000000000000" charset="-122"/>
              <a:ea typeface="苹方 特粗" panose="020B0800000000000000" charset="-122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541780" y="4761865"/>
            <a:ext cx="55213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品名：华世（ZEYAN）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        免冲水小便器专用除垢固体合成块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规格：直径3cm 高1.5cm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特点：杀菌，除垢，分解尿液，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        保养小便器及管道，降低小便器维护成本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</p:txBody>
      </p:sp>
      <p:pic>
        <p:nvPicPr>
          <p:cNvPr id="11" name="图片 10" descr="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4545" y="2988310"/>
            <a:ext cx="3890645" cy="32499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75130" y="1534160"/>
            <a:ext cx="8392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华世 </a:t>
            </a: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ZEYAN </a:t>
            </a: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免冲水小便器（可更换）防异物网及杀菌除垢块</a:t>
            </a:r>
            <a:endParaRPr lang="zh-CN" altLang="en-US" sz="2400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748155" y="2105025"/>
            <a:ext cx="8284845" cy="8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75130" y="4485005"/>
            <a:ext cx="53587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品名：华世（ZEYAN）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        免冲水小便器专用防异物盖板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规格：直径11cm 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特点：防止部分异物漏入免冲水小便器造车堵塞，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        并可放入除垢块固定位置，延长除垢块使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         用时间，保证免冲水小便器滤芯清洁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</p:txBody>
      </p:sp>
      <p:pic>
        <p:nvPicPr>
          <p:cNvPr id="5" name="图片 4" descr="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9145" y="2847340"/>
            <a:ext cx="3686810" cy="38398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75130" y="1534160"/>
            <a:ext cx="8392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华世 </a:t>
            </a: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ZEYAN </a:t>
            </a: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.萍方-简" panose="020B0200000000000000" charset="-122"/>
                <a:ea typeface=".萍方-简" panose="020B0200000000000000" charset="-122"/>
                <a:cs typeface=".萍方-简" panose="020B0200000000000000" charset="-122"/>
              </a:rPr>
              <a:t>免冲水小便器（可更换）防异物网及杀菌除垢块</a:t>
            </a:r>
            <a:endParaRPr lang="zh-CN" altLang="en-US" sz="2400">
              <a:solidFill>
                <a:schemeClr val="bg1">
                  <a:lumMod val="50000"/>
                </a:schemeClr>
              </a:solidFill>
              <a:latin typeface=".萍方-简" panose="020B0200000000000000" charset="-122"/>
              <a:ea typeface=".萍方-简" panose="020B0200000000000000" charset="-122"/>
              <a:cs typeface=".萍方-简" panose="020B0200000000000000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748155" y="2105025"/>
            <a:ext cx="8284845" cy="8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27356" y="2528150"/>
            <a:ext cx="5487670" cy="0"/>
          </a:xfrm>
          <a:custGeom>
            <a:avLst/>
            <a:gdLst/>
            <a:ahLst/>
            <a:cxnLst/>
            <a:rect l="l" t="t" r="r" b="b"/>
            <a:pathLst>
              <a:path w="5487670">
                <a:moveTo>
                  <a:pt x="0" y="0"/>
                </a:moveTo>
                <a:lnTo>
                  <a:pt x="5487225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73277" y="4429629"/>
            <a:ext cx="3533140" cy="12198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关于实验⽅法如下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：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50" spc="4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（1）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在</a:t>
            </a:r>
            <a:r>
              <a:rPr sz="950" spc="3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有</a:t>
            </a: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40</a:t>
            </a:r>
            <a:r>
              <a:rPr sz="950" spc="9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年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楼龄的建筑物的⼀⼆楼进⾏测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试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950" spc="4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（2）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⼀楼安</a:t>
            </a:r>
            <a:r>
              <a:rPr sz="950" spc="2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装</a:t>
            </a:r>
            <a:r>
              <a:rPr sz="950" spc="1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2</a:t>
            </a:r>
            <a:r>
              <a:rPr sz="950" spc="8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台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冲⽔⼩便器，⼆楼安</a:t>
            </a:r>
            <a:r>
              <a:rPr sz="950" spc="2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装</a:t>
            </a:r>
            <a:r>
              <a:rPr sz="950" spc="1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2</a:t>
            </a:r>
            <a:r>
              <a:rPr sz="950" spc="8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台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免冲⽔⼩便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器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950" spc="4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（3）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以每</a:t>
            </a:r>
            <a:r>
              <a:rPr sz="950" spc="3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天</a:t>
            </a: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60</a:t>
            </a:r>
            <a:r>
              <a:rPr sz="950" spc="9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⼈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次计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算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337820" marR="5080" indent="-325755">
              <a:lnSpc>
                <a:spcPct val="118000"/>
              </a:lnSpc>
            </a:pPr>
            <a:r>
              <a:rPr sz="950" spc="4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（4）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⼀楼、⼆楼的臭⽓测试，⼀楼臭⽓严重，臭⽓来源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是 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因为尿液中的阿摩尼亚分</a:t>
            </a:r>
            <a:r>
              <a:rPr sz="950" spc="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⼦</a:t>
            </a:r>
            <a:r>
              <a:rPr sz="9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(</a:t>
            </a:r>
            <a:r>
              <a:rPr sz="950" spc="6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氨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⽓和⽔的混合</a:t>
            </a:r>
            <a:r>
              <a:rPr sz="950" spc="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物</a:t>
            </a:r>
            <a:r>
              <a:rPr sz="9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)</a:t>
            </a:r>
            <a:r>
              <a:rPr sz="950" spc="6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造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成的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950" spc="2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（5）1</a:t>
            </a:r>
            <a:r>
              <a:rPr sz="950" spc="9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楼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换上免冲⽔⼩便器，臭味消失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3209" y="5797042"/>
            <a:ext cx="3167380" cy="8826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臭⽓测试测试⽅法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：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 marR="5080" indent="284480">
              <a:lnSpc>
                <a:spcPct val="118000"/>
              </a:lnSpc>
            </a:pP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使⽤阿摩尼亚分⼦试验管，将该试验管防⽌排⽔</a:t>
            </a:r>
            <a:r>
              <a:rPr sz="950" spc="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⼝ 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上</a:t>
            </a:r>
            <a:r>
              <a:rPr sz="950" spc="3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⽅</a:t>
            </a:r>
            <a:r>
              <a:rPr sz="950" spc="5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30</a:t>
            </a:r>
            <a:r>
              <a:rPr sz="950" spc="9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公</a:t>
            </a: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分处的空⽓进⾏测试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>
              <a:lnSpc>
                <a:spcPct val="100000"/>
              </a:lnSpc>
            </a:pPr>
            <a:endParaRPr sz="13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>
              <a:lnSpc>
                <a:spcPct val="100000"/>
              </a:lnSpc>
            </a:pPr>
            <a:r>
              <a:rPr sz="950" spc="7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测试结果：相对冲⽔⼩便器，免冲⽔⼩便器⽆异味</a:t>
            </a:r>
            <a:r>
              <a:rPr sz="950" spc="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sz="9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8138" y="1685315"/>
            <a:ext cx="1874189" cy="23624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3370" y="1548134"/>
            <a:ext cx="9878009" cy="83629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5492750">
              <a:lnSpc>
                <a:spcPct val="100000"/>
              </a:lnSpc>
              <a:spcBef>
                <a:spcPts val="555"/>
              </a:spcBef>
            </a:pPr>
            <a:r>
              <a:rPr sz="2300" spc="145" dirty="0"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免冲⽔⼩便器与传统冲⽔⼩便</a:t>
            </a:r>
            <a:r>
              <a:rPr sz="2300" spc="-5" dirty="0"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器</a:t>
            </a:r>
            <a:endParaRPr sz="2300">
              <a:latin typeface="苹方 特粗" panose="020B0800000000000000" charset="-122"/>
              <a:ea typeface="苹方 特粗" panose="020B0800000000000000" charset="-122"/>
              <a:cs typeface="Noto Sans Mono CJK JP Regular"/>
            </a:endParaRPr>
          </a:p>
          <a:p>
            <a:pPr marL="8017510">
              <a:lnSpc>
                <a:spcPct val="100000"/>
              </a:lnSpc>
              <a:spcBef>
                <a:spcPts val="455"/>
              </a:spcBef>
            </a:pPr>
            <a:r>
              <a:rPr sz="2300" spc="145" dirty="0"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⽓味实验对</a:t>
            </a:r>
            <a:r>
              <a:rPr sz="2300" spc="-5" dirty="0"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⽐</a:t>
            </a:r>
            <a:endParaRPr sz="2300">
              <a:latin typeface="苹方 特粗" panose="020B0800000000000000" charset="-122"/>
              <a:ea typeface="苹方 特粗" panose="020B0800000000000000" charset="-122"/>
              <a:cs typeface="Noto Sans Mono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1190" y="3467100"/>
            <a:ext cx="3667760" cy="2597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00" spc="120" dirty="0">
                <a:solidFill>
                  <a:srgbClr val="C1A25F"/>
                </a:solidFill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冲⽔⼩便器更利于细菌的⽣</a:t>
            </a:r>
            <a:r>
              <a:rPr sz="1600" spc="15" dirty="0">
                <a:solidFill>
                  <a:srgbClr val="C1A25F"/>
                </a:solidFill>
                <a:latin typeface="苹方 特粗" panose="020B0800000000000000" charset="-122"/>
                <a:ea typeface="苹方 特粗" panose="020B0800000000000000" charset="-122"/>
                <a:cs typeface="Noto Sans Mono CJK JP Regular"/>
              </a:rPr>
              <a:t>⻓</a:t>
            </a:r>
            <a:endParaRPr sz="1600" spc="15" dirty="0">
              <a:solidFill>
                <a:srgbClr val="C1A25F"/>
              </a:solidFill>
              <a:latin typeface="苹方 特粗" panose="020B0800000000000000" charset="-122"/>
              <a:ea typeface="苹方 特粗" panose="020B0800000000000000" charset="-122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7065" y="4152265"/>
            <a:ext cx="5509260" cy="65087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⼩便后冲⽔更利于细菌的繁殖</a:t>
            </a:r>
            <a:r>
              <a:rPr sz="12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：</a:t>
            </a:r>
            <a:endParaRPr sz="120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 marR="5080" indent="114300">
              <a:lnSpc>
                <a:spcPct val="117000"/>
              </a:lnSpc>
            </a:pP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尿被排泄后，会被空⽓氧化，与空中落下的细菌（好氧菌和厌氧菌）接触，冲⽔时，好氧菌利⽤⽔</a:t>
            </a:r>
            <a:r>
              <a:rPr sz="12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或 </a:t>
            </a: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空⽓接触部分的氧分⼦进⾏代谢</a:t>
            </a:r>
            <a:r>
              <a:rPr sz="1200" spc="15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——</a:t>
            </a: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成⻓、繁殖</a:t>
            </a:r>
            <a:r>
              <a:rPr sz="12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sz="1200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11299" y="5116946"/>
            <a:ext cx="5525770" cy="86614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恶臭的来源</a:t>
            </a:r>
            <a:r>
              <a:rPr sz="12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：</a:t>
            </a:r>
            <a:endParaRPr sz="120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 marR="5080">
              <a:lnSpc>
                <a:spcPct val="117000"/>
              </a:lnSpc>
            </a:pP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经过⼀段时间氧分⼦会慢慢不⾜，厌氧菌开始活性化，尿变化为⽆⽤的废弃物。此后主要来⾃厌氧菌</a:t>
            </a:r>
            <a:r>
              <a:rPr sz="12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的 </a:t>
            </a:r>
            <a:r>
              <a:rPr sz="1200" spc="6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分解物，如阿摩尼亚，硫化⽔素，三甲胺，硫醇等成为恶臭的来源，也引起粘状的垢</a:t>
            </a:r>
            <a:r>
              <a:rPr sz="120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。</a:t>
            </a:r>
            <a:endParaRPr sz="1200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987" y="1907209"/>
            <a:ext cx="6762536" cy="50243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01786" y="1583474"/>
            <a:ext cx="1723250" cy="177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48091" y="1102105"/>
            <a:ext cx="1630680" cy="318770"/>
          </a:xfrm>
          <a:custGeom>
            <a:avLst/>
            <a:gdLst/>
            <a:ahLst/>
            <a:cxnLst/>
            <a:rect l="l" t="t" r="r" b="b"/>
            <a:pathLst>
              <a:path w="1630679" h="318769">
                <a:moveTo>
                  <a:pt x="243268" y="0"/>
                </a:moveTo>
                <a:lnTo>
                  <a:pt x="0" y="0"/>
                </a:lnTo>
                <a:lnTo>
                  <a:pt x="0" y="55435"/>
                </a:lnTo>
                <a:lnTo>
                  <a:pt x="159664" y="55435"/>
                </a:lnTo>
                <a:lnTo>
                  <a:pt x="0" y="269417"/>
                </a:lnTo>
                <a:lnTo>
                  <a:pt x="0" y="318668"/>
                </a:lnTo>
                <a:lnTo>
                  <a:pt x="201498" y="318668"/>
                </a:lnTo>
                <a:lnTo>
                  <a:pt x="220965" y="314815"/>
                </a:lnTo>
                <a:lnTo>
                  <a:pt x="235685" y="307882"/>
                </a:lnTo>
                <a:lnTo>
                  <a:pt x="245659" y="297869"/>
                </a:lnTo>
                <a:lnTo>
                  <a:pt x="250888" y="284772"/>
                </a:lnTo>
                <a:lnTo>
                  <a:pt x="250888" y="266318"/>
                </a:lnTo>
                <a:lnTo>
                  <a:pt x="85547" y="266318"/>
                </a:lnTo>
                <a:lnTo>
                  <a:pt x="243268" y="52336"/>
                </a:lnTo>
                <a:lnTo>
                  <a:pt x="243268" y="0"/>
                </a:lnTo>
                <a:close/>
              </a:path>
              <a:path w="1630679" h="318769">
                <a:moveTo>
                  <a:pt x="568325" y="0"/>
                </a:moveTo>
                <a:lnTo>
                  <a:pt x="395350" y="0"/>
                </a:lnTo>
                <a:lnTo>
                  <a:pt x="363517" y="5099"/>
                </a:lnTo>
                <a:lnTo>
                  <a:pt x="340248" y="17324"/>
                </a:lnTo>
                <a:lnTo>
                  <a:pt x="325538" y="36667"/>
                </a:lnTo>
                <a:lnTo>
                  <a:pt x="319379" y="63118"/>
                </a:lnTo>
                <a:lnTo>
                  <a:pt x="319379" y="267830"/>
                </a:lnTo>
                <a:lnTo>
                  <a:pt x="323893" y="290073"/>
                </a:lnTo>
                <a:lnTo>
                  <a:pt x="337431" y="305960"/>
                </a:lnTo>
                <a:lnTo>
                  <a:pt x="359986" y="315491"/>
                </a:lnTo>
                <a:lnTo>
                  <a:pt x="391553" y="318668"/>
                </a:lnTo>
                <a:lnTo>
                  <a:pt x="568325" y="318668"/>
                </a:lnTo>
                <a:lnTo>
                  <a:pt x="568325" y="266318"/>
                </a:lnTo>
                <a:lnTo>
                  <a:pt x="395350" y="266318"/>
                </a:lnTo>
                <a:lnTo>
                  <a:pt x="395350" y="187769"/>
                </a:lnTo>
                <a:lnTo>
                  <a:pt x="556882" y="187769"/>
                </a:lnTo>
                <a:lnTo>
                  <a:pt x="556882" y="130835"/>
                </a:lnTo>
                <a:lnTo>
                  <a:pt x="395350" y="130835"/>
                </a:lnTo>
                <a:lnTo>
                  <a:pt x="395350" y="90830"/>
                </a:lnTo>
                <a:lnTo>
                  <a:pt x="400581" y="76498"/>
                </a:lnTo>
                <a:lnTo>
                  <a:pt x="410564" y="65817"/>
                </a:lnTo>
                <a:lnTo>
                  <a:pt x="425306" y="58794"/>
                </a:lnTo>
                <a:lnTo>
                  <a:pt x="444817" y="55435"/>
                </a:lnTo>
                <a:lnTo>
                  <a:pt x="568325" y="55435"/>
                </a:lnTo>
                <a:lnTo>
                  <a:pt x="568325" y="0"/>
                </a:lnTo>
                <a:close/>
              </a:path>
              <a:path w="1630679" h="318769">
                <a:moveTo>
                  <a:pt x="668997" y="0"/>
                </a:moveTo>
                <a:lnTo>
                  <a:pt x="615810" y="0"/>
                </a:lnTo>
                <a:lnTo>
                  <a:pt x="743115" y="195529"/>
                </a:lnTo>
                <a:lnTo>
                  <a:pt x="743115" y="318668"/>
                </a:lnTo>
                <a:lnTo>
                  <a:pt x="819188" y="318668"/>
                </a:lnTo>
                <a:lnTo>
                  <a:pt x="819188" y="195529"/>
                </a:lnTo>
                <a:lnTo>
                  <a:pt x="860283" y="132410"/>
                </a:lnTo>
                <a:lnTo>
                  <a:pt x="781151" y="132410"/>
                </a:lnTo>
                <a:lnTo>
                  <a:pt x="781151" y="130835"/>
                </a:lnTo>
                <a:lnTo>
                  <a:pt x="722198" y="29222"/>
                </a:lnTo>
                <a:lnTo>
                  <a:pt x="712481" y="17019"/>
                </a:lnTo>
                <a:lnTo>
                  <a:pt x="700370" y="8086"/>
                </a:lnTo>
                <a:lnTo>
                  <a:pt x="685872" y="2415"/>
                </a:lnTo>
                <a:lnTo>
                  <a:pt x="668997" y="0"/>
                </a:lnTo>
                <a:close/>
              </a:path>
              <a:path w="1630679" h="318769">
                <a:moveTo>
                  <a:pt x="946492" y="0"/>
                </a:moveTo>
                <a:lnTo>
                  <a:pt x="893292" y="0"/>
                </a:lnTo>
                <a:lnTo>
                  <a:pt x="875702" y="2415"/>
                </a:lnTo>
                <a:lnTo>
                  <a:pt x="860983" y="8086"/>
                </a:lnTo>
                <a:lnTo>
                  <a:pt x="849122" y="17019"/>
                </a:lnTo>
                <a:lnTo>
                  <a:pt x="840105" y="29222"/>
                </a:lnTo>
                <a:lnTo>
                  <a:pt x="781151" y="132410"/>
                </a:lnTo>
                <a:lnTo>
                  <a:pt x="860283" y="132410"/>
                </a:lnTo>
                <a:lnTo>
                  <a:pt x="946492" y="0"/>
                </a:lnTo>
                <a:close/>
              </a:path>
              <a:path w="1630679" h="318769">
                <a:moveTo>
                  <a:pt x="1189723" y="0"/>
                </a:moveTo>
                <a:lnTo>
                  <a:pt x="1089012" y="0"/>
                </a:lnTo>
                <a:lnTo>
                  <a:pt x="973048" y="318668"/>
                </a:lnTo>
                <a:lnTo>
                  <a:pt x="1052842" y="318668"/>
                </a:lnTo>
                <a:lnTo>
                  <a:pt x="1079525" y="240118"/>
                </a:lnTo>
                <a:lnTo>
                  <a:pt x="1277093" y="240118"/>
                </a:lnTo>
                <a:lnTo>
                  <a:pt x="1256950" y="184759"/>
                </a:lnTo>
                <a:lnTo>
                  <a:pt x="1096543" y="184759"/>
                </a:lnTo>
                <a:lnTo>
                  <a:pt x="1140333" y="60032"/>
                </a:lnTo>
                <a:lnTo>
                  <a:pt x="1211566" y="60032"/>
                </a:lnTo>
                <a:lnTo>
                  <a:pt x="1189723" y="0"/>
                </a:lnTo>
                <a:close/>
              </a:path>
              <a:path w="1630679" h="318769">
                <a:moveTo>
                  <a:pt x="1277093" y="240118"/>
                </a:moveTo>
                <a:lnTo>
                  <a:pt x="1149832" y="240118"/>
                </a:lnTo>
                <a:lnTo>
                  <a:pt x="1169885" y="243323"/>
                </a:lnTo>
                <a:lnTo>
                  <a:pt x="1186380" y="249780"/>
                </a:lnTo>
                <a:lnTo>
                  <a:pt x="1199317" y="259499"/>
                </a:lnTo>
                <a:lnTo>
                  <a:pt x="1208697" y="272491"/>
                </a:lnTo>
                <a:lnTo>
                  <a:pt x="1227747" y="318668"/>
                </a:lnTo>
                <a:lnTo>
                  <a:pt x="1305674" y="318668"/>
                </a:lnTo>
                <a:lnTo>
                  <a:pt x="1277093" y="240118"/>
                </a:lnTo>
                <a:close/>
              </a:path>
              <a:path w="1630679" h="318769">
                <a:moveTo>
                  <a:pt x="1211566" y="60032"/>
                </a:moveTo>
                <a:lnTo>
                  <a:pt x="1140333" y="60032"/>
                </a:lnTo>
                <a:lnTo>
                  <a:pt x="1184046" y="184759"/>
                </a:lnTo>
                <a:lnTo>
                  <a:pt x="1256950" y="184759"/>
                </a:lnTo>
                <a:lnTo>
                  <a:pt x="1211566" y="60032"/>
                </a:lnTo>
                <a:close/>
              </a:path>
              <a:path w="1630679" h="318769">
                <a:moveTo>
                  <a:pt x="1429143" y="0"/>
                </a:moveTo>
                <a:lnTo>
                  <a:pt x="1356982" y="0"/>
                </a:lnTo>
                <a:lnTo>
                  <a:pt x="1356982" y="318668"/>
                </a:lnTo>
                <a:lnTo>
                  <a:pt x="1432953" y="318668"/>
                </a:lnTo>
                <a:lnTo>
                  <a:pt x="1432953" y="72377"/>
                </a:lnTo>
                <a:lnTo>
                  <a:pt x="1505665" y="72377"/>
                </a:lnTo>
                <a:lnTo>
                  <a:pt x="1499527" y="50838"/>
                </a:lnTo>
                <a:lnTo>
                  <a:pt x="1488702" y="29744"/>
                </a:lnTo>
                <a:lnTo>
                  <a:pt x="1473369" y="14241"/>
                </a:lnTo>
                <a:lnTo>
                  <a:pt x="1453519" y="4326"/>
                </a:lnTo>
                <a:lnTo>
                  <a:pt x="1429143" y="0"/>
                </a:lnTo>
                <a:close/>
              </a:path>
              <a:path w="1630679" h="318769">
                <a:moveTo>
                  <a:pt x="1505665" y="72377"/>
                </a:moveTo>
                <a:lnTo>
                  <a:pt x="1432953" y="72377"/>
                </a:lnTo>
                <a:lnTo>
                  <a:pt x="1491919" y="275513"/>
                </a:lnTo>
                <a:lnTo>
                  <a:pt x="1501048" y="293804"/>
                </a:lnTo>
                <a:lnTo>
                  <a:pt x="1515184" y="307092"/>
                </a:lnTo>
                <a:lnTo>
                  <a:pt x="1534309" y="315379"/>
                </a:lnTo>
                <a:lnTo>
                  <a:pt x="1558404" y="318668"/>
                </a:lnTo>
                <a:lnTo>
                  <a:pt x="1630654" y="318668"/>
                </a:lnTo>
                <a:lnTo>
                  <a:pt x="1630654" y="250888"/>
                </a:lnTo>
                <a:lnTo>
                  <a:pt x="1556537" y="250888"/>
                </a:lnTo>
                <a:lnTo>
                  <a:pt x="1505665" y="72377"/>
                </a:lnTo>
                <a:close/>
              </a:path>
              <a:path w="1630679" h="318769">
                <a:moveTo>
                  <a:pt x="1630654" y="0"/>
                </a:moveTo>
                <a:lnTo>
                  <a:pt x="1556537" y="0"/>
                </a:lnTo>
                <a:lnTo>
                  <a:pt x="1556537" y="250888"/>
                </a:lnTo>
                <a:lnTo>
                  <a:pt x="1630654" y="250888"/>
                </a:lnTo>
                <a:lnTo>
                  <a:pt x="1630654" y="0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23651" y="1492122"/>
            <a:ext cx="6169025" cy="0"/>
          </a:xfrm>
          <a:custGeom>
            <a:avLst/>
            <a:gdLst/>
            <a:ahLst/>
            <a:cxnLst/>
            <a:rect l="l" t="t" r="r" b="b"/>
            <a:pathLst>
              <a:path w="6169025">
                <a:moveTo>
                  <a:pt x="0" y="0"/>
                </a:moveTo>
                <a:lnTo>
                  <a:pt x="6168415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0811" y="2582826"/>
            <a:ext cx="1951615" cy="248854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40217" y="4137550"/>
            <a:ext cx="1986353" cy="2195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46870" y="2420556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0"/>
                </a:moveTo>
                <a:lnTo>
                  <a:pt x="0" y="171716"/>
                </a:lnTo>
              </a:path>
            </a:pathLst>
          </a:custGeom>
          <a:ln w="7199">
            <a:solidFill>
              <a:srgbClr val="2319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09783" y="2419438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171729"/>
                </a:moveTo>
                <a:lnTo>
                  <a:pt x="0" y="0"/>
                </a:lnTo>
              </a:path>
            </a:pathLst>
          </a:custGeom>
          <a:ln w="7199">
            <a:solidFill>
              <a:srgbClr val="2319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46857" y="2474823"/>
            <a:ext cx="431800" cy="0"/>
          </a:xfrm>
          <a:custGeom>
            <a:avLst/>
            <a:gdLst/>
            <a:ahLst/>
            <a:cxnLst/>
            <a:rect l="l" t="t" r="r" b="b"/>
            <a:pathLst>
              <a:path w="431800">
                <a:moveTo>
                  <a:pt x="0" y="0"/>
                </a:moveTo>
                <a:lnTo>
                  <a:pt x="246658" y="0"/>
                </a:lnTo>
                <a:lnTo>
                  <a:pt x="375124" y="0"/>
                </a:lnTo>
                <a:lnTo>
                  <a:pt x="423940" y="0"/>
                </a:lnTo>
                <a:lnTo>
                  <a:pt x="431647" y="0"/>
                </a:lnTo>
              </a:path>
            </a:pathLst>
          </a:custGeom>
          <a:ln w="7199">
            <a:solidFill>
              <a:srgbClr val="2319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02595" y="2473121"/>
            <a:ext cx="307340" cy="0"/>
          </a:xfrm>
          <a:custGeom>
            <a:avLst/>
            <a:gdLst/>
            <a:ahLst/>
            <a:cxnLst/>
            <a:rect l="l" t="t" r="r" b="b"/>
            <a:pathLst>
              <a:path w="307339">
                <a:moveTo>
                  <a:pt x="307187" y="0"/>
                </a:moveTo>
                <a:lnTo>
                  <a:pt x="131652" y="0"/>
                </a:lnTo>
                <a:lnTo>
                  <a:pt x="40227" y="0"/>
                </a:lnTo>
                <a:lnTo>
                  <a:pt x="5485" y="0"/>
                </a:lnTo>
                <a:lnTo>
                  <a:pt x="0" y="0"/>
                </a:lnTo>
              </a:path>
            </a:pathLst>
          </a:custGeom>
          <a:ln w="7199">
            <a:solidFill>
              <a:srgbClr val="2319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281146" y="2355265"/>
            <a:ext cx="7245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231916"/>
                </a:solidFill>
                <a:latin typeface="Noto Sans CJK JP Regular"/>
                <a:cs typeface="Noto Sans CJK JP Regular"/>
              </a:rPr>
              <a:t>410.5</a:t>
            </a:r>
            <a:r>
              <a:rPr sz="1100" spc="50" dirty="0">
                <a:solidFill>
                  <a:srgbClr val="231916"/>
                </a:solidFill>
                <a:latin typeface="Noto Sans CJK JP Regular"/>
                <a:cs typeface="Noto Sans CJK JP Regular"/>
              </a:rPr>
              <a:t> </a:t>
            </a:r>
            <a:r>
              <a:rPr sz="1100" spc="-65" dirty="0">
                <a:solidFill>
                  <a:srgbClr val="231916"/>
                </a:solidFill>
                <a:latin typeface="Noto Sans CJK JP Regular"/>
                <a:cs typeface="Noto Sans CJK JP Regular"/>
              </a:rPr>
              <a:t>mm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3329" y="5058775"/>
            <a:ext cx="1305344" cy="1407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80109" y="2168956"/>
            <a:ext cx="2793365" cy="977265"/>
          </a:xfrm>
          <a:custGeom>
            <a:avLst/>
            <a:gdLst/>
            <a:ahLst/>
            <a:cxnLst/>
            <a:rect l="l" t="t" r="r" b="b"/>
            <a:pathLst>
              <a:path w="2793365" h="977264">
                <a:moveTo>
                  <a:pt x="2697162" y="0"/>
                </a:moveTo>
                <a:lnTo>
                  <a:pt x="95821" y="0"/>
                </a:lnTo>
                <a:lnTo>
                  <a:pt x="58619" y="7560"/>
                </a:lnTo>
                <a:lnTo>
                  <a:pt x="28151" y="28146"/>
                </a:lnTo>
                <a:lnTo>
                  <a:pt x="7562" y="58614"/>
                </a:lnTo>
                <a:lnTo>
                  <a:pt x="0" y="95821"/>
                </a:lnTo>
                <a:lnTo>
                  <a:pt x="0" y="881214"/>
                </a:lnTo>
                <a:lnTo>
                  <a:pt x="7562" y="918423"/>
                </a:lnTo>
                <a:lnTo>
                  <a:pt x="28151" y="948896"/>
                </a:lnTo>
                <a:lnTo>
                  <a:pt x="58619" y="969486"/>
                </a:lnTo>
                <a:lnTo>
                  <a:pt x="95821" y="977049"/>
                </a:lnTo>
                <a:lnTo>
                  <a:pt x="2697162" y="977049"/>
                </a:lnTo>
                <a:lnTo>
                  <a:pt x="2734371" y="969486"/>
                </a:lnTo>
                <a:lnTo>
                  <a:pt x="2764843" y="948896"/>
                </a:lnTo>
                <a:lnTo>
                  <a:pt x="2785434" y="918423"/>
                </a:lnTo>
                <a:lnTo>
                  <a:pt x="2792996" y="881214"/>
                </a:lnTo>
                <a:lnTo>
                  <a:pt x="2792996" y="95821"/>
                </a:lnTo>
                <a:lnTo>
                  <a:pt x="2785434" y="58614"/>
                </a:lnTo>
                <a:lnTo>
                  <a:pt x="2764843" y="28146"/>
                </a:lnTo>
                <a:lnTo>
                  <a:pt x="2734371" y="7560"/>
                </a:lnTo>
                <a:lnTo>
                  <a:pt x="2697162" y="0"/>
                </a:lnTo>
                <a:close/>
              </a:path>
            </a:pathLst>
          </a:custGeom>
          <a:solidFill>
            <a:srgbClr val="DFE0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480109" y="2168956"/>
            <a:ext cx="2793365" cy="977265"/>
          </a:xfrm>
          <a:custGeom>
            <a:avLst/>
            <a:gdLst/>
            <a:ahLst/>
            <a:cxnLst/>
            <a:rect l="l" t="t" r="r" b="b"/>
            <a:pathLst>
              <a:path w="2793365" h="977264">
                <a:moveTo>
                  <a:pt x="95821" y="0"/>
                </a:moveTo>
                <a:lnTo>
                  <a:pt x="2697162" y="0"/>
                </a:lnTo>
                <a:lnTo>
                  <a:pt x="2734371" y="7560"/>
                </a:lnTo>
                <a:lnTo>
                  <a:pt x="2764843" y="28146"/>
                </a:lnTo>
                <a:lnTo>
                  <a:pt x="2785434" y="58614"/>
                </a:lnTo>
                <a:lnTo>
                  <a:pt x="2792996" y="95821"/>
                </a:lnTo>
                <a:lnTo>
                  <a:pt x="2792996" y="881214"/>
                </a:lnTo>
                <a:lnTo>
                  <a:pt x="2785434" y="918423"/>
                </a:lnTo>
                <a:lnTo>
                  <a:pt x="2764843" y="948896"/>
                </a:lnTo>
                <a:lnTo>
                  <a:pt x="2734371" y="969486"/>
                </a:lnTo>
                <a:lnTo>
                  <a:pt x="2697162" y="977049"/>
                </a:lnTo>
                <a:lnTo>
                  <a:pt x="95821" y="977049"/>
                </a:lnTo>
                <a:lnTo>
                  <a:pt x="58619" y="969486"/>
                </a:lnTo>
                <a:lnTo>
                  <a:pt x="28151" y="948896"/>
                </a:lnTo>
                <a:lnTo>
                  <a:pt x="7562" y="918423"/>
                </a:lnTo>
                <a:lnTo>
                  <a:pt x="0" y="881214"/>
                </a:lnTo>
                <a:lnTo>
                  <a:pt x="0" y="95821"/>
                </a:lnTo>
                <a:lnTo>
                  <a:pt x="7562" y="58614"/>
                </a:lnTo>
                <a:lnTo>
                  <a:pt x="28151" y="28146"/>
                </a:lnTo>
                <a:lnTo>
                  <a:pt x="58619" y="7560"/>
                </a:lnTo>
                <a:lnTo>
                  <a:pt x="95821" y="0"/>
                </a:lnTo>
                <a:close/>
              </a:path>
            </a:pathLst>
          </a:custGeom>
          <a:ln w="7199">
            <a:solidFill>
              <a:srgbClr val="DFE0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758430" y="2355215"/>
            <a:ext cx="2237740" cy="6819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zh-CN"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华世</a:t>
            </a:r>
            <a:r>
              <a:rPr lang="en-US" altLang="zh-CN"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ZEYAN</a:t>
            </a:r>
            <a:r>
              <a:rPr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免冲⽔⼩便</a:t>
            </a:r>
            <a:r>
              <a:rPr sz="12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器</a:t>
            </a:r>
            <a:endParaRPr sz="12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 marR="5080">
              <a:lnSpc>
                <a:spcPct val="116000"/>
              </a:lnSpc>
            </a:pPr>
            <a:r>
              <a:rPr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尺</a:t>
            </a:r>
            <a:r>
              <a:rPr sz="1250" spc="-1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⼨</a:t>
            </a:r>
            <a:r>
              <a:rPr sz="1250" spc="114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:410*681*385</a:t>
            </a:r>
            <a:r>
              <a:rPr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毫</a:t>
            </a:r>
            <a:r>
              <a:rPr sz="12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⽶ </a:t>
            </a:r>
            <a:endParaRPr sz="1250" spc="-5" dirty="0">
              <a:solidFill>
                <a:srgbClr val="231916"/>
              </a:solidFill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  <a:p>
            <a:pPr marL="12700" marR="5080">
              <a:lnSpc>
                <a:spcPct val="116000"/>
              </a:lnSpc>
            </a:pPr>
            <a:r>
              <a:rPr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安装⽅式：⼊</a:t>
            </a:r>
            <a:r>
              <a:rPr sz="12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墙</a:t>
            </a:r>
            <a:r>
              <a:rPr sz="1250" spc="8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1250" spc="13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/</a:t>
            </a:r>
            <a:r>
              <a:rPr sz="1250" spc="90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 </a:t>
            </a:r>
            <a:r>
              <a:rPr sz="1250" spc="7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⼊地</a:t>
            </a:r>
            <a:r>
              <a:rPr sz="1250" spc="-5" dirty="0">
                <a:solidFill>
                  <a:srgbClr val="231916"/>
                </a:solidFill>
                <a:latin typeface="苹方 特粗" panose="020B0800000000000000" charset="-122"/>
                <a:ea typeface="苹方 特粗" panose="020B0800000000000000" charset="-122"/>
                <a:cs typeface="苹方 特粗" panose="020B0800000000000000" charset="-122"/>
              </a:rPr>
              <a:t>型</a:t>
            </a:r>
            <a:endParaRPr sz="1250">
              <a:latin typeface="苹方 特粗" panose="020B0800000000000000" charset="-122"/>
              <a:ea typeface="苹方 特粗" panose="020B0800000000000000" charset="-122"/>
              <a:cs typeface="苹方 特粗" panose="020B0800000000000000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36136" y="4739050"/>
            <a:ext cx="2216495" cy="1720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01786" y="1583474"/>
            <a:ext cx="1723250" cy="177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48091" y="1102105"/>
            <a:ext cx="1630680" cy="318770"/>
          </a:xfrm>
          <a:custGeom>
            <a:avLst/>
            <a:gdLst/>
            <a:ahLst/>
            <a:cxnLst/>
            <a:rect l="l" t="t" r="r" b="b"/>
            <a:pathLst>
              <a:path w="1630679" h="318769">
                <a:moveTo>
                  <a:pt x="243268" y="0"/>
                </a:moveTo>
                <a:lnTo>
                  <a:pt x="0" y="0"/>
                </a:lnTo>
                <a:lnTo>
                  <a:pt x="0" y="55435"/>
                </a:lnTo>
                <a:lnTo>
                  <a:pt x="159664" y="55435"/>
                </a:lnTo>
                <a:lnTo>
                  <a:pt x="0" y="269417"/>
                </a:lnTo>
                <a:lnTo>
                  <a:pt x="0" y="318668"/>
                </a:lnTo>
                <a:lnTo>
                  <a:pt x="201498" y="318668"/>
                </a:lnTo>
                <a:lnTo>
                  <a:pt x="220965" y="314815"/>
                </a:lnTo>
                <a:lnTo>
                  <a:pt x="235685" y="307882"/>
                </a:lnTo>
                <a:lnTo>
                  <a:pt x="245659" y="297869"/>
                </a:lnTo>
                <a:lnTo>
                  <a:pt x="250888" y="284772"/>
                </a:lnTo>
                <a:lnTo>
                  <a:pt x="250888" y="266318"/>
                </a:lnTo>
                <a:lnTo>
                  <a:pt x="85547" y="266318"/>
                </a:lnTo>
                <a:lnTo>
                  <a:pt x="243268" y="52336"/>
                </a:lnTo>
                <a:lnTo>
                  <a:pt x="243268" y="0"/>
                </a:lnTo>
                <a:close/>
              </a:path>
              <a:path w="1630679" h="318769">
                <a:moveTo>
                  <a:pt x="568325" y="0"/>
                </a:moveTo>
                <a:lnTo>
                  <a:pt x="395350" y="0"/>
                </a:lnTo>
                <a:lnTo>
                  <a:pt x="363517" y="5099"/>
                </a:lnTo>
                <a:lnTo>
                  <a:pt x="340248" y="17324"/>
                </a:lnTo>
                <a:lnTo>
                  <a:pt x="325538" y="36667"/>
                </a:lnTo>
                <a:lnTo>
                  <a:pt x="319379" y="63118"/>
                </a:lnTo>
                <a:lnTo>
                  <a:pt x="319379" y="267830"/>
                </a:lnTo>
                <a:lnTo>
                  <a:pt x="323893" y="290073"/>
                </a:lnTo>
                <a:lnTo>
                  <a:pt x="337431" y="305960"/>
                </a:lnTo>
                <a:lnTo>
                  <a:pt x="359986" y="315491"/>
                </a:lnTo>
                <a:lnTo>
                  <a:pt x="391553" y="318668"/>
                </a:lnTo>
                <a:lnTo>
                  <a:pt x="568325" y="318668"/>
                </a:lnTo>
                <a:lnTo>
                  <a:pt x="568325" y="266318"/>
                </a:lnTo>
                <a:lnTo>
                  <a:pt x="395350" y="266318"/>
                </a:lnTo>
                <a:lnTo>
                  <a:pt x="395350" y="187769"/>
                </a:lnTo>
                <a:lnTo>
                  <a:pt x="556882" y="187769"/>
                </a:lnTo>
                <a:lnTo>
                  <a:pt x="556882" y="130835"/>
                </a:lnTo>
                <a:lnTo>
                  <a:pt x="395350" y="130835"/>
                </a:lnTo>
                <a:lnTo>
                  <a:pt x="395350" y="90830"/>
                </a:lnTo>
                <a:lnTo>
                  <a:pt x="400581" y="76498"/>
                </a:lnTo>
                <a:lnTo>
                  <a:pt x="410564" y="65817"/>
                </a:lnTo>
                <a:lnTo>
                  <a:pt x="425306" y="58794"/>
                </a:lnTo>
                <a:lnTo>
                  <a:pt x="444817" y="55435"/>
                </a:lnTo>
                <a:lnTo>
                  <a:pt x="568325" y="55435"/>
                </a:lnTo>
                <a:lnTo>
                  <a:pt x="568325" y="0"/>
                </a:lnTo>
                <a:close/>
              </a:path>
              <a:path w="1630679" h="318769">
                <a:moveTo>
                  <a:pt x="668997" y="0"/>
                </a:moveTo>
                <a:lnTo>
                  <a:pt x="615810" y="0"/>
                </a:lnTo>
                <a:lnTo>
                  <a:pt x="743115" y="195529"/>
                </a:lnTo>
                <a:lnTo>
                  <a:pt x="743115" y="318668"/>
                </a:lnTo>
                <a:lnTo>
                  <a:pt x="819188" y="318668"/>
                </a:lnTo>
                <a:lnTo>
                  <a:pt x="819188" y="195529"/>
                </a:lnTo>
                <a:lnTo>
                  <a:pt x="860283" y="132410"/>
                </a:lnTo>
                <a:lnTo>
                  <a:pt x="781151" y="132410"/>
                </a:lnTo>
                <a:lnTo>
                  <a:pt x="781151" y="130835"/>
                </a:lnTo>
                <a:lnTo>
                  <a:pt x="722198" y="29222"/>
                </a:lnTo>
                <a:lnTo>
                  <a:pt x="712481" y="17019"/>
                </a:lnTo>
                <a:lnTo>
                  <a:pt x="700370" y="8086"/>
                </a:lnTo>
                <a:lnTo>
                  <a:pt x="685872" y="2415"/>
                </a:lnTo>
                <a:lnTo>
                  <a:pt x="668997" y="0"/>
                </a:lnTo>
                <a:close/>
              </a:path>
              <a:path w="1630679" h="318769">
                <a:moveTo>
                  <a:pt x="946492" y="0"/>
                </a:moveTo>
                <a:lnTo>
                  <a:pt x="893292" y="0"/>
                </a:lnTo>
                <a:lnTo>
                  <a:pt x="875702" y="2415"/>
                </a:lnTo>
                <a:lnTo>
                  <a:pt x="860983" y="8086"/>
                </a:lnTo>
                <a:lnTo>
                  <a:pt x="849122" y="17019"/>
                </a:lnTo>
                <a:lnTo>
                  <a:pt x="840105" y="29222"/>
                </a:lnTo>
                <a:lnTo>
                  <a:pt x="781151" y="132410"/>
                </a:lnTo>
                <a:lnTo>
                  <a:pt x="860283" y="132410"/>
                </a:lnTo>
                <a:lnTo>
                  <a:pt x="946492" y="0"/>
                </a:lnTo>
                <a:close/>
              </a:path>
              <a:path w="1630679" h="318769">
                <a:moveTo>
                  <a:pt x="1189723" y="0"/>
                </a:moveTo>
                <a:lnTo>
                  <a:pt x="1089012" y="0"/>
                </a:lnTo>
                <a:lnTo>
                  <a:pt x="973048" y="318668"/>
                </a:lnTo>
                <a:lnTo>
                  <a:pt x="1052842" y="318668"/>
                </a:lnTo>
                <a:lnTo>
                  <a:pt x="1079525" y="240118"/>
                </a:lnTo>
                <a:lnTo>
                  <a:pt x="1277093" y="240118"/>
                </a:lnTo>
                <a:lnTo>
                  <a:pt x="1256950" y="184759"/>
                </a:lnTo>
                <a:lnTo>
                  <a:pt x="1096543" y="184759"/>
                </a:lnTo>
                <a:lnTo>
                  <a:pt x="1140333" y="60032"/>
                </a:lnTo>
                <a:lnTo>
                  <a:pt x="1211566" y="60032"/>
                </a:lnTo>
                <a:lnTo>
                  <a:pt x="1189723" y="0"/>
                </a:lnTo>
                <a:close/>
              </a:path>
              <a:path w="1630679" h="318769">
                <a:moveTo>
                  <a:pt x="1277093" y="240118"/>
                </a:moveTo>
                <a:lnTo>
                  <a:pt x="1149832" y="240118"/>
                </a:lnTo>
                <a:lnTo>
                  <a:pt x="1169885" y="243323"/>
                </a:lnTo>
                <a:lnTo>
                  <a:pt x="1186380" y="249780"/>
                </a:lnTo>
                <a:lnTo>
                  <a:pt x="1199317" y="259499"/>
                </a:lnTo>
                <a:lnTo>
                  <a:pt x="1208697" y="272491"/>
                </a:lnTo>
                <a:lnTo>
                  <a:pt x="1227747" y="318668"/>
                </a:lnTo>
                <a:lnTo>
                  <a:pt x="1305674" y="318668"/>
                </a:lnTo>
                <a:lnTo>
                  <a:pt x="1277093" y="240118"/>
                </a:lnTo>
                <a:close/>
              </a:path>
              <a:path w="1630679" h="318769">
                <a:moveTo>
                  <a:pt x="1211566" y="60032"/>
                </a:moveTo>
                <a:lnTo>
                  <a:pt x="1140333" y="60032"/>
                </a:lnTo>
                <a:lnTo>
                  <a:pt x="1184046" y="184759"/>
                </a:lnTo>
                <a:lnTo>
                  <a:pt x="1256950" y="184759"/>
                </a:lnTo>
                <a:lnTo>
                  <a:pt x="1211566" y="60032"/>
                </a:lnTo>
                <a:close/>
              </a:path>
              <a:path w="1630679" h="318769">
                <a:moveTo>
                  <a:pt x="1429143" y="0"/>
                </a:moveTo>
                <a:lnTo>
                  <a:pt x="1356982" y="0"/>
                </a:lnTo>
                <a:lnTo>
                  <a:pt x="1356982" y="318668"/>
                </a:lnTo>
                <a:lnTo>
                  <a:pt x="1432953" y="318668"/>
                </a:lnTo>
                <a:lnTo>
                  <a:pt x="1432953" y="72377"/>
                </a:lnTo>
                <a:lnTo>
                  <a:pt x="1505665" y="72377"/>
                </a:lnTo>
                <a:lnTo>
                  <a:pt x="1499527" y="50838"/>
                </a:lnTo>
                <a:lnTo>
                  <a:pt x="1488702" y="29744"/>
                </a:lnTo>
                <a:lnTo>
                  <a:pt x="1473369" y="14241"/>
                </a:lnTo>
                <a:lnTo>
                  <a:pt x="1453519" y="4326"/>
                </a:lnTo>
                <a:lnTo>
                  <a:pt x="1429143" y="0"/>
                </a:lnTo>
                <a:close/>
              </a:path>
              <a:path w="1630679" h="318769">
                <a:moveTo>
                  <a:pt x="1505665" y="72377"/>
                </a:moveTo>
                <a:lnTo>
                  <a:pt x="1432953" y="72377"/>
                </a:lnTo>
                <a:lnTo>
                  <a:pt x="1491919" y="275513"/>
                </a:lnTo>
                <a:lnTo>
                  <a:pt x="1501048" y="293804"/>
                </a:lnTo>
                <a:lnTo>
                  <a:pt x="1515184" y="307092"/>
                </a:lnTo>
                <a:lnTo>
                  <a:pt x="1534309" y="315379"/>
                </a:lnTo>
                <a:lnTo>
                  <a:pt x="1558404" y="318668"/>
                </a:lnTo>
                <a:lnTo>
                  <a:pt x="1630654" y="318668"/>
                </a:lnTo>
                <a:lnTo>
                  <a:pt x="1630654" y="250888"/>
                </a:lnTo>
                <a:lnTo>
                  <a:pt x="1556537" y="250888"/>
                </a:lnTo>
                <a:lnTo>
                  <a:pt x="1505665" y="72377"/>
                </a:lnTo>
                <a:close/>
              </a:path>
              <a:path w="1630679" h="318769">
                <a:moveTo>
                  <a:pt x="1630654" y="0"/>
                </a:moveTo>
                <a:lnTo>
                  <a:pt x="1556537" y="0"/>
                </a:lnTo>
                <a:lnTo>
                  <a:pt x="1556537" y="250888"/>
                </a:lnTo>
                <a:lnTo>
                  <a:pt x="1630654" y="250888"/>
                </a:lnTo>
                <a:lnTo>
                  <a:pt x="1630654" y="0"/>
                </a:lnTo>
                <a:close/>
              </a:path>
            </a:pathLst>
          </a:custGeom>
          <a:solidFill>
            <a:srgbClr val="C1A2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23651" y="1492122"/>
            <a:ext cx="6169025" cy="0"/>
          </a:xfrm>
          <a:custGeom>
            <a:avLst/>
            <a:gdLst/>
            <a:ahLst/>
            <a:cxnLst/>
            <a:rect l="l" t="t" r="r" b="b"/>
            <a:pathLst>
              <a:path w="6169025">
                <a:moveTo>
                  <a:pt x="0" y="0"/>
                </a:moveTo>
                <a:lnTo>
                  <a:pt x="6168415" y="0"/>
                </a:lnTo>
              </a:path>
            </a:pathLst>
          </a:custGeom>
          <a:ln w="17999">
            <a:solidFill>
              <a:srgbClr val="C1A2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-262" y="7197042"/>
            <a:ext cx="12600940" cy="363220"/>
          </a:xfrm>
          <a:custGeom>
            <a:avLst/>
            <a:gdLst/>
            <a:ahLst/>
            <a:cxnLst/>
            <a:rect l="l" t="t" r="r" b="b"/>
            <a:pathLst>
              <a:path w="12600940" h="363220">
                <a:moveTo>
                  <a:pt x="0" y="0"/>
                </a:moveTo>
                <a:lnTo>
                  <a:pt x="12600605" y="0"/>
                </a:lnTo>
                <a:lnTo>
                  <a:pt x="12600605" y="363009"/>
                </a:lnTo>
                <a:lnTo>
                  <a:pt x="0" y="36300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6B6B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4369092" y="7290890"/>
            <a:ext cx="4070984" cy="18732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pc="30" dirty="0">
                <a:sym typeface="+mn-ea"/>
              </a:rPr>
              <a:t>HUASHI</a:t>
            </a:r>
            <a:r>
              <a:rPr spc="30" dirty="0"/>
              <a:t> </a:t>
            </a:r>
            <a:r>
              <a:rPr spc="50" dirty="0"/>
              <a:t>ENVIRONMENTAL </a:t>
            </a:r>
            <a:r>
              <a:rPr spc="55" dirty="0"/>
              <a:t>PROTECTION TECHNOLOGY</a:t>
            </a:r>
            <a:endParaRPr spc="5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WPS 演示</Application>
  <PresentationFormat>自定义</PresentationFormat>
  <Paragraphs>162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Arial</vt:lpstr>
      <vt:lpstr>苹方 特粗</vt:lpstr>
      <vt:lpstr>Noto Sans CJK JP Regular</vt:lpstr>
      <vt:lpstr>RomanS</vt:lpstr>
      <vt:lpstr>Noto Sans Mono CJK JP Regular</vt:lpstr>
      <vt:lpstr>.萍方-简</vt:lpstr>
      <vt:lpstr>Calibri</vt:lpstr>
      <vt:lpstr>微软雅黑</vt:lpstr>
      <vt:lpstr>Arial Unicode MS</vt:lpstr>
      <vt:lpstr>Office Theme</vt:lpstr>
      <vt:lpstr>PowerPoint 演示文稿</vt:lpstr>
      <vt:lpstr>PowerPoint 演示文稿</vt:lpstr>
      <vt:lpstr>ZYM4</vt:lpstr>
      <vt:lpstr>PowerPoint 演示文稿</vt:lpstr>
      <vt:lpstr>PowerPoint 演示文稿</vt:lpstr>
      <vt:lpstr>PowerPoint 演示文稿</vt:lpstr>
      <vt:lpstr>⽓味实验对⽐</vt:lpstr>
      <vt:lpstr>PowerPoint 演示文稿</vt:lpstr>
      <vt:lpstr>PowerPoint 演示文稿</vt:lpstr>
      <vt:lpstr>PowerPoint 演示文稿</vt:lpstr>
      <vt:lpstr>可节约的淡⽔资源</vt:lpstr>
      <vt:lpstr>LET`S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电子版资料.cdr</dc:title>
  <dc:creator>Administrator</dc:creator>
  <cp:lastModifiedBy>Administrator</cp:lastModifiedBy>
  <cp:revision>17</cp:revision>
  <dcterms:created xsi:type="dcterms:W3CDTF">2018-10-16T08:23:00Z</dcterms:created>
  <dcterms:modified xsi:type="dcterms:W3CDTF">2020-04-07T01:41:19Z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2017-09-19T00:00:00Z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2018-10-16T00:00:00Z</vt:filetime>
  </property>
  <property fmtid="{D5CDD505-2E9C-101B-9397-08002B2CF9AE}" pid="5" name="KSOProductBuildVer">
    <vt:lpwstr>2052-11.1.0.9584</vt:lpwstr>
  </property>
</Properties>
</file>